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76f57ed0d44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50c81b7e344b06"/>
  </p:sldMasterIdLst>
  <p:sldIdLst>
    <p:sldId xmlns:r="http://schemas.openxmlformats.org/officeDocument/2006/relationships" id="256" r:id="R78ba4eac5a034b58"/>
    <p:sldId xmlns:r="http://schemas.openxmlformats.org/officeDocument/2006/relationships" id="257" r:id="Raaa3c85631d84f0b"/>
    <p:sldId xmlns:r="http://schemas.openxmlformats.org/officeDocument/2006/relationships" id="258" r:id="R2d2101fc978e4aac"/>
    <p:sldId xmlns:r="http://schemas.openxmlformats.org/officeDocument/2006/relationships" id="259" r:id="Rb8e5679f137647df"/>
    <p:sldId xmlns:r="http://schemas.openxmlformats.org/officeDocument/2006/relationships" id="260" r:id="R8a630bf14dd343e9"/>
    <p:sldId xmlns:r="http://schemas.openxmlformats.org/officeDocument/2006/relationships" id="261" r:id="R02e569dd0e9e4492"/>
    <p:sldId xmlns:r="http://schemas.openxmlformats.org/officeDocument/2006/relationships" id="262" r:id="Re5a0022200a9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0c81b7e344b06" /><Relationship Type="http://schemas.openxmlformats.org/officeDocument/2006/relationships/slide" Target="/ppt/slides/slide1.xml" Id="R78ba4eac5a034b58" /><Relationship Type="http://schemas.openxmlformats.org/officeDocument/2006/relationships/slide" Target="/ppt/slides/slide2.xml" Id="Raaa3c85631d84f0b" /><Relationship Type="http://schemas.openxmlformats.org/officeDocument/2006/relationships/slide" Target="/ppt/slides/slide3.xml" Id="R2d2101fc978e4aac" /><Relationship Type="http://schemas.openxmlformats.org/officeDocument/2006/relationships/slide" Target="/ppt/slides/slide4.xml" Id="Rb8e5679f137647df" /><Relationship Type="http://schemas.openxmlformats.org/officeDocument/2006/relationships/slide" Target="/ppt/slides/slide5.xml" Id="R8a630bf14dd343e9" /><Relationship Type="http://schemas.openxmlformats.org/officeDocument/2006/relationships/slide" Target="/ppt/slides/slide6.xml" Id="R02e569dd0e9e4492" /><Relationship Type="http://schemas.openxmlformats.org/officeDocument/2006/relationships/slide" Target="/ppt/slides/slide7.xml" Id="Re5a0022200a9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b3a66bd90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fa5b5f6f432e" /><Relationship Type="http://schemas.openxmlformats.org/officeDocument/2006/relationships/theme" Target="/ppt/slideMasters/theme/theme1.xml" Id="Rcfda40009dc9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ffa5b5f6f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66a972d5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8574728e4e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82a1f5f434e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de3cdba4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a421b3ff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784a1fb6b41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03414efdb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ble etablert [år] og holder til i Harestua.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DOTSETSVEEN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924 352 019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DOTTEN HOLDING AS</a:t>
            </a:r>
          </a:p>
        </p:txBody>
      </p:sp>
    </p:spTree>
  </p:cSld>
  <p:clrMapOvr>
    <a:masterClrMapping xmlns:a="http://schemas.openxmlformats.org/drawingml/2006/main"/>
  </p:clrMapOvr>
</p:sld>
</file>