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16852319d8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5eb782cff4280"/>
  </p:sldMasterIdLst>
  <p:sldIdLst>
    <p:sldId xmlns:r="http://schemas.openxmlformats.org/officeDocument/2006/relationships" id="256" r:id="R84bb293e25374b79"/>
    <p:sldId xmlns:r="http://schemas.openxmlformats.org/officeDocument/2006/relationships" id="257" r:id="R25912907d5a74f40"/>
    <p:sldId xmlns:r="http://schemas.openxmlformats.org/officeDocument/2006/relationships" id="258" r:id="R8a47770b59ee4d16"/>
    <p:sldId xmlns:r="http://schemas.openxmlformats.org/officeDocument/2006/relationships" id="259" r:id="Rd43662c722d44e4f"/>
    <p:sldId xmlns:r="http://schemas.openxmlformats.org/officeDocument/2006/relationships" id="260" r:id="R0ae50e8b7aa1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5eb782cff4280" /><Relationship Type="http://schemas.openxmlformats.org/officeDocument/2006/relationships/slide" Target="/ppt/slides/slide1.xml" Id="R84bb293e25374b79" /><Relationship Type="http://schemas.openxmlformats.org/officeDocument/2006/relationships/slide" Target="/ppt/slides/slide2.xml" Id="R25912907d5a74f40" /><Relationship Type="http://schemas.openxmlformats.org/officeDocument/2006/relationships/slide" Target="/ppt/slides/slide3.xml" Id="R8a47770b59ee4d16" /><Relationship Type="http://schemas.openxmlformats.org/officeDocument/2006/relationships/slide" Target="/ppt/slides/slide4.xml" Id="Rd43662c722d44e4f" /><Relationship Type="http://schemas.openxmlformats.org/officeDocument/2006/relationships/slide" Target="/ppt/slides/slide5.xml" Id="R0ae50e8b7aa1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62c4c7545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1a578a4174f61" /><Relationship Type="http://schemas.openxmlformats.org/officeDocument/2006/relationships/theme" Target="/ppt/slideMasters/theme/theme1.xml" Id="R04c1e6e37701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1a578a417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b67c2469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7dace4732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da3e4707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a16ba030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41a1a307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