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214640151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13e7b4e964e5e"/>
  </p:sldMasterIdLst>
  <p:sldIdLst>
    <p:sldId xmlns:r="http://schemas.openxmlformats.org/officeDocument/2006/relationships" id="256" r:id="R3b9ee4bcfb02484f"/>
    <p:sldId xmlns:r="http://schemas.openxmlformats.org/officeDocument/2006/relationships" id="257" r:id="R9099b235a37d4e0b"/>
    <p:sldId xmlns:r="http://schemas.openxmlformats.org/officeDocument/2006/relationships" id="258" r:id="Re6536e0eebb14a9a"/>
    <p:sldId xmlns:r="http://schemas.openxmlformats.org/officeDocument/2006/relationships" id="259" r:id="R963f1387c87747a4"/>
    <p:sldId xmlns:r="http://schemas.openxmlformats.org/officeDocument/2006/relationships" id="260" r:id="R5038c35d93484c44"/>
    <p:sldId xmlns:r="http://schemas.openxmlformats.org/officeDocument/2006/relationships" id="261" r:id="Rf27eafc32f44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13e7b4e964e5e" /><Relationship Type="http://schemas.openxmlformats.org/officeDocument/2006/relationships/slide" Target="/ppt/slides/slide1.xml" Id="R3b9ee4bcfb02484f" /><Relationship Type="http://schemas.openxmlformats.org/officeDocument/2006/relationships/slide" Target="/ppt/slides/slide2.xml" Id="R9099b235a37d4e0b" /><Relationship Type="http://schemas.openxmlformats.org/officeDocument/2006/relationships/slide" Target="/ppt/slides/slide3.xml" Id="Re6536e0eebb14a9a" /><Relationship Type="http://schemas.openxmlformats.org/officeDocument/2006/relationships/slide" Target="/ppt/slides/slide4.xml" Id="R963f1387c87747a4" /><Relationship Type="http://schemas.openxmlformats.org/officeDocument/2006/relationships/slide" Target="/ppt/slides/slide5.xml" Id="R5038c35d93484c44" /><Relationship Type="http://schemas.openxmlformats.org/officeDocument/2006/relationships/slide" Target="/ppt/slides/slide6.xml" Id="Rf27eafc32f44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1a656dc5d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4539a18b47de" /><Relationship Type="http://schemas.openxmlformats.org/officeDocument/2006/relationships/theme" Target="/ppt/slideMasters/theme/theme1.xml" Id="Rd29db08a5f0d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94539a18b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60d2054e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ce7cfcfe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29642842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747a0166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96fcca0e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90dd89d6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