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b8f65ce9b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d8dec650a4f50"/>
  </p:sldMasterIdLst>
  <p:sldIdLst>
    <p:sldId xmlns:r="http://schemas.openxmlformats.org/officeDocument/2006/relationships" id="256" r:id="R0b3b96b5dca54eab"/>
    <p:sldId xmlns:r="http://schemas.openxmlformats.org/officeDocument/2006/relationships" id="257" r:id="R66b6aa07cd8a4775"/>
    <p:sldId xmlns:r="http://schemas.openxmlformats.org/officeDocument/2006/relationships" id="258" r:id="R2f0ef7421fbc4035"/>
    <p:sldId xmlns:r="http://schemas.openxmlformats.org/officeDocument/2006/relationships" id="259" r:id="Re5326822c8f74c57"/>
    <p:sldId xmlns:r="http://schemas.openxmlformats.org/officeDocument/2006/relationships" id="260" r:id="Rcdd48e6c3de74777"/>
    <p:sldId xmlns:r="http://schemas.openxmlformats.org/officeDocument/2006/relationships" id="261" r:id="R3222e490871e4a0b"/>
    <p:sldId xmlns:r="http://schemas.openxmlformats.org/officeDocument/2006/relationships" id="262" r:id="R0692f0915436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d8dec650a4f50" /><Relationship Type="http://schemas.openxmlformats.org/officeDocument/2006/relationships/slide" Target="/ppt/slides/slide1.xml" Id="R0b3b96b5dca54eab" /><Relationship Type="http://schemas.openxmlformats.org/officeDocument/2006/relationships/slide" Target="/ppt/slides/slide2.xml" Id="R66b6aa07cd8a4775" /><Relationship Type="http://schemas.openxmlformats.org/officeDocument/2006/relationships/slide" Target="/ppt/slides/slide3.xml" Id="R2f0ef7421fbc4035" /><Relationship Type="http://schemas.openxmlformats.org/officeDocument/2006/relationships/slide" Target="/ppt/slides/slide4.xml" Id="Re5326822c8f74c57" /><Relationship Type="http://schemas.openxmlformats.org/officeDocument/2006/relationships/slide" Target="/ppt/slides/slide5.xml" Id="Rcdd48e6c3de74777" /><Relationship Type="http://schemas.openxmlformats.org/officeDocument/2006/relationships/slide" Target="/ppt/slides/slide6.xml" Id="R3222e490871e4a0b" /><Relationship Type="http://schemas.openxmlformats.org/officeDocument/2006/relationships/slide" Target="/ppt/slides/slide7.xml" Id="R0692f0915436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de42a8e87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0855adf64516" /><Relationship Type="http://schemas.openxmlformats.org/officeDocument/2006/relationships/theme" Target="/ppt/slideMasters/theme/theme1.xml" Id="Rc234f02896f3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90855adf6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94ae4d10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47d81667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189f4d8a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515167fb4b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7dc247f4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65759479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a9bedc21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