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d3cb78eb5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9c861c9f06421c"/>
  </p:sldMasterIdLst>
  <p:sldIdLst>
    <p:sldId xmlns:r="http://schemas.openxmlformats.org/officeDocument/2006/relationships" id="256" r:id="Re074ebaaddcd4e6a"/>
    <p:sldId xmlns:r="http://schemas.openxmlformats.org/officeDocument/2006/relationships" id="257" r:id="R6fd38104cb954fd9"/>
    <p:sldId xmlns:r="http://schemas.openxmlformats.org/officeDocument/2006/relationships" id="258" r:id="Rd92dabb2206440d9"/>
    <p:sldId xmlns:r="http://schemas.openxmlformats.org/officeDocument/2006/relationships" id="259" r:id="R3de42fa3a35e4097"/>
    <p:sldId xmlns:r="http://schemas.openxmlformats.org/officeDocument/2006/relationships" id="260" r:id="R939f1929e5ab4934"/>
    <p:sldId xmlns:r="http://schemas.openxmlformats.org/officeDocument/2006/relationships" id="261" r:id="R3d95c8164e2c4d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c861c9f06421c" /><Relationship Type="http://schemas.openxmlformats.org/officeDocument/2006/relationships/slide" Target="/ppt/slides/slide1.xml" Id="Re074ebaaddcd4e6a" /><Relationship Type="http://schemas.openxmlformats.org/officeDocument/2006/relationships/slide" Target="/ppt/slides/slide2.xml" Id="R6fd38104cb954fd9" /><Relationship Type="http://schemas.openxmlformats.org/officeDocument/2006/relationships/slide" Target="/ppt/slides/slide3.xml" Id="Rd92dabb2206440d9" /><Relationship Type="http://schemas.openxmlformats.org/officeDocument/2006/relationships/slide" Target="/ppt/slides/slide4.xml" Id="R3de42fa3a35e4097" /><Relationship Type="http://schemas.openxmlformats.org/officeDocument/2006/relationships/slide" Target="/ppt/slides/slide5.xml" Id="R939f1929e5ab4934" /><Relationship Type="http://schemas.openxmlformats.org/officeDocument/2006/relationships/slide" Target="/ppt/slides/slide6.xml" Id="R3d95c8164e2c4d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77002949e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92e83d78d413f" /><Relationship Type="http://schemas.openxmlformats.org/officeDocument/2006/relationships/theme" Target="/ppt/slideMasters/theme/theme1.xml" Id="Rbe1f19909a5f42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192e83d78d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e5cfb4af0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9625526d04d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9d2e41ec044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a6a8434a3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bcee76092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ee1a0a795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