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2520e66c354a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96a9a1578c4519"/>
  </p:sldMasterIdLst>
  <p:sldIdLst>
    <p:sldId xmlns:r="http://schemas.openxmlformats.org/officeDocument/2006/relationships" id="256" r:id="R5a9de77673374a8d"/>
    <p:sldId xmlns:r="http://schemas.openxmlformats.org/officeDocument/2006/relationships" id="257" r:id="R71e0f767e214438d"/>
    <p:sldId xmlns:r="http://schemas.openxmlformats.org/officeDocument/2006/relationships" id="258" r:id="R0b2608e0732546eb"/>
    <p:sldId xmlns:r="http://schemas.openxmlformats.org/officeDocument/2006/relationships" id="259" r:id="R55a6b7b0a0bf410d"/>
    <p:sldId xmlns:r="http://schemas.openxmlformats.org/officeDocument/2006/relationships" id="260" r:id="Re9c1db8d9012432d"/>
    <p:sldId xmlns:r="http://schemas.openxmlformats.org/officeDocument/2006/relationships" id="261" r:id="R71aab4ba059b447c"/>
    <p:sldId xmlns:r="http://schemas.openxmlformats.org/officeDocument/2006/relationships" id="262" r:id="Re785c933856242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96a9a1578c4519" /><Relationship Type="http://schemas.openxmlformats.org/officeDocument/2006/relationships/slide" Target="/ppt/slides/slide1.xml" Id="R5a9de77673374a8d" /><Relationship Type="http://schemas.openxmlformats.org/officeDocument/2006/relationships/slide" Target="/ppt/slides/slide2.xml" Id="R71e0f767e214438d" /><Relationship Type="http://schemas.openxmlformats.org/officeDocument/2006/relationships/slide" Target="/ppt/slides/slide3.xml" Id="R0b2608e0732546eb" /><Relationship Type="http://schemas.openxmlformats.org/officeDocument/2006/relationships/slide" Target="/ppt/slides/slide4.xml" Id="R55a6b7b0a0bf410d" /><Relationship Type="http://schemas.openxmlformats.org/officeDocument/2006/relationships/slide" Target="/ppt/slides/slide5.xml" Id="Re9c1db8d9012432d" /><Relationship Type="http://schemas.openxmlformats.org/officeDocument/2006/relationships/slide" Target="/ppt/slides/slide6.xml" Id="R71aab4ba059b447c" /><Relationship Type="http://schemas.openxmlformats.org/officeDocument/2006/relationships/slide" Target="/ppt/slides/slide7.xml" Id="Re785c933856242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28439a8e943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904101caa4616" /><Relationship Type="http://schemas.openxmlformats.org/officeDocument/2006/relationships/theme" Target="/ppt/slideMasters/theme/theme1.xml" Id="R63e76815708742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2904101caa46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ec36e94014a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9af702ac040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583ade30347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793087a2d4a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f0fcb734a41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23b9a8b6246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003e136344c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SOLID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3 532 221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8 698 402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14 262 121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FLORIDIS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WENCEN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HJOKR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WENRO INVEST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924 314 222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