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a041861f2541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02c869539c4522"/>
  </p:sldMasterIdLst>
  <p:sldIdLst>
    <p:sldId xmlns:r="http://schemas.openxmlformats.org/officeDocument/2006/relationships" id="256" r:id="R23047f414e7248bc"/>
    <p:sldId xmlns:r="http://schemas.openxmlformats.org/officeDocument/2006/relationships" id="257" r:id="Rea1257f889334601"/>
    <p:sldId xmlns:r="http://schemas.openxmlformats.org/officeDocument/2006/relationships" id="258" r:id="R2abfe33f9464499b"/>
    <p:sldId xmlns:r="http://schemas.openxmlformats.org/officeDocument/2006/relationships" id="259" r:id="Rc708afb55dd14b9a"/>
    <p:sldId xmlns:r="http://schemas.openxmlformats.org/officeDocument/2006/relationships" id="260" r:id="R0d5f2352e15f43c6"/>
    <p:sldId xmlns:r="http://schemas.openxmlformats.org/officeDocument/2006/relationships" id="261" r:id="R679410bfe3244383"/>
    <p:sldId xmlns:r="http://schemas.openxmlformats.org/officeDocument/2006/relationships" id="262" r:id="R9437305101c34b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02c869539c4522" /><Relationship Type="http://schemas.openxmlformats.org/officeDocument/2006/relationships/slide" Target="/ppt/slides/slide1.xml" Id="R23047f414e7248bc" /><Relationship Type="http://schemas.openxmlformats.org/officeDocument/2006/relationships/slide" Target="/ppt/slides/slide2.xml" Id="Rea1257f889334601" /><Relationship Type="http://schemas.openxmlformats.org/officeDocument/2006/relationships/slide" Target="/ppt/slides/slide3.xml" Id="R2abfe33f9464499b" /><Relationship Type="http://schemas.openxmlformats.org/officeDocument/2006/relationships/slide" Target="/ppt/slides/slide4.xml" Id="Rc708afb55dd14b9a" /><Relationship Type="http://schemas.openxmlformats.org/officeDocument/2006/relationships/slide" Target="/ppt/slides/slide5.xml" Id="R0d5f2352e15f43c6" /><Relationship Type="http://schemas.openxmlformats.org/officeDocument/2006/relationships/slide" Target="/ppt/slides/slide6.xml" Id="R679410bfe3244383" /><Relationship Type="http://schemas.openxmlformats.org/officeDocument/2006/relationships/slide" Target="/ppt/slides/slide7.xml" Id="R9437305101c34b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71df4eb9b40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580a473b34a34" /><Relationship Type="http://schemas.openxmlformats.org/officeDocument/2006/relationships/theme" Target="/ppt/slideMasters/theme/theme1.xml" Id="R9c07ad60130940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3580a473b3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7b9bf756344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2489ee4f5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d2cde77824f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38d88522345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7aab6759c49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92ee896e047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e2d8345f144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