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9cdaf539f7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3c07d126643e6"/>
  </p:sldMasterIdLst>
  <p:sldIdLst>
    <p:sldId xmlns:r="http://schemas.openxmlformats.org/officeDocument/2006/relationships" id="256" r:id="Rae5d1f74f16a4279"/>
    <p:sldId xmlns:r="http://schemas.openxmlformats.org/officeDocument/2006/relationships" id="257" r:id="Rb198235bd6b84e96"/>
    <p:sldId xmlns:r="http://schemas.openxmlformats.org/officeDocument/2006/relationships" id="258" r:id="R6ea3b2dfd0034734"/>
    <p:sldId xmlns:r="http://schemas.openxmlformats.org/officeDocument/2006/relationships" id="259" r:id="R61c4ed6a9299486d"/>
    <p:sldId xmlns:r="http://schemas.openxmlformats.org/officeDocument/2006/relationships" id="260" r:id="R3b0d398db6214326"/>
    <p:sldId xmlns:r="http://schemas.openxmlformats.org/officeDocument/2006/relationships" id="261" r:id="Rdfdfe2259e64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3c07d126643e6" /><Relationship Type="http://schemas.openxmlformats.org/officeDocument/2006/relationships/slide" Target="/ppt/slides/slide1.xml" Id="Rae5d1f74f16a4279" /><Relationship Type="http://schemas.openxmlformats.org/officeDocument/2006/relationships/slide" Target="/ppt/slides/slide2.xml" Id="Rb198235bd6b84e96" /><Relationship Type="http://schemas.openxmlformats.org/officeDocument/2006/relationships/slide" Target="/ppt/slides/slide3.xml" Id="R6ea3b2dfd0034734" /><Relationship Type="http://schemas.openxmlformats.org/officeDocument/2006/relationships/slide" Target="/ppt/slides/slide4.xml" Id="R61c4ed6a9299486d" /><Relationship Type="http://schemas.openxmlformats.org/officeDocument/2006/relationships/slide" Target="/ppt/slides/slide5.xml" Id="R3b0d398db6214326" /><Relationship Type="http://schemas.openxmlformats.org/officeDocument/2006/relationships/slide" Target="/ppt/slides/slide6.xml" Id="Rdfdfe2259e64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e3ea39843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8b7ee7c6e44e6" /><Relationship Type="http://schemas.openxmlformats.org/officeDocument/2006/relationships/theme" Target="/ppt/slideMasters/theme/theme1.xml" Id="Rd9bf9040eaee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98b7ee7c6e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715961f5c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a2211895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60cb77cc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9404b25b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401e73518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7c5387d08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