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4e7127bd5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987f293484540"/>
  </p:sldMasterIdLst>
  <p:sldIdLst>
    <p:sldId xmlns:r="http://schemas.openxmlformats.org/officeDocument/2006/relationships" id="256" r:id="R08accf26259d4c72"/>
    <p:sldId xmlns:r="http://schemas.openxmlformats.org/officeDocument/2006/relationships" id="257" r:id="R7e0fc28233224e15"/>
    <p:sldId xmlns:r="http://schemas.openxmlformats.org/officeDocument/2006/relationships" id="258" r:id="R5ba7b938556f438d"/>
    <p:sldId xmlns:r="http://schemas.openxmlformats.org/officeDocument/2006/relationships" id="259" r:id="R569ff12e4c814e4e"/>
    <p:sldId xmlns:r="http://schemas.openxmlformats.org/officeDocument/2006/relationships" id="260" r:id="R4be0d7725ce74c9e"/>
    <p:sldId xmlns:r="http://schemas.openxmlformats.org/officeDocument/2006/relationships" id="261" r:id="R395541e94b764581"/>
    <p:sldId xmlns:r="http://schemas.openxmlformats.org/officeDocument/2006/relationships" id="262" r:id="R9731d99af41a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987f293484540" /><Relationship Type="http://schemas.openxmlformats.org/officeDocument/2006/relationships/slide" Target="/ppt/slides/slide1.xml" Id="R08accf26259d4c72" /><Relationship Type="http://schemas.openxmlformats.org/officeDocument/2006/relationships/slide" Target="/ppt/slides/slide2.xml" Id="R7e0fc28233224e15" /><Relationship Type="http://schemas.openxmlformats.org/officeDocument/2006/relationships/slide" Target="/ppt/slides/slide3.xml" Id="R5ba7b938556f438d" /><Relationship Type="http://schemas.openxmlformats.org/officeDocument/2006/relationships/slide" Target="/ppt/slides/slide4.xml" Id="R569ff12e4c814e4e" /><Relationship Type="http://schemas.openxmlformats.org/officeDocument/2006/relationships/slide" Target="/ppt/slides/slide5.xml" Id="R4be0d7725ce74c9e" /><Relationship Type="http://schemas.openxmlformats.org/officeDocument/2006/relationships/slide" Target="/ppt/slides/slide6.xml" Id="R395541e94b764581" /><Relationship Type="http://schemas.openxmlformats.org/officeDocument/2006/relationships/slide" Target="/ppt/slides/slide7.xml" Id="R9731d99af41a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98207c3de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f14cfc63b4470" /><Relationship Type="http://schemas.openxmlformats.org/officeDocument/2006/relationships/theme" Target="/ppt/slideMasters/theme/theme1.xml" Id="R58d21954055944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f14cfc63b44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e96949636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81d713ae342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8e7734e4746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7b7175afc47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c66700f5f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06185fc1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8708f1704d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USTERABBEN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USTERABBEN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17 930 025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FREDRIK JACOB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Sunde,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924 199 903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