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f69d7bf93246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a10ecf09684f8b"/>
  </p:sldMasterIdLst>
  <p:sldIdLst>
    <p:sldId xmlns:r="http://schemas.openxmlformats.org/officeDocument/2006/relationships" id="256" r:id="Rf92f771c69f44f11"/>
    <p:sldId xmlns:r="http://schemas.openxmlformats.org/officeDocument/2006/relationships" id="257" r:id="R4327def74c6445e1"/>
    <p:sldId xmlns:r="http://schemas.openxmlformats.org/officeDocument/2006/relationships" id="258" r:id="Rcbf670819b2c4476"/>
    <p:sldId xmlns:r="http://schemas.openxmlformats.org/officeDocument/2006/relationships" id="259" r:id="R98e6f86075af4f92"/>
    <p:sldId xmlns:r="http://schemas.openxmlformats.org/officeDocument/2006/relationships" id="260" r:id="Refab466c8b6b400f"/>
    <p:sldId xmlns:r="http://schemas.openxmlformats.org/officeDocument/2006/relationships" id="261" r:id="R07302b0b0e8a43f2"/>
    <p:sldId xmlns:r="http://schemas.openxmlformats.org/officeDocument/2006/relationships" id="262" r:id="R2871b203b5c946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a10ecf09684f8b" /><Relationship Type="http://schemas.openxmlformats.org/officeDocument/2006/relationships/slide" Target="/ppt/slides/slide1.xml" Id="Rf92f771c69f44f11" /><Relationship Type="http://schemas.openxmlformats.org/officeDocument/2006/relationships/slide" Target="/ppt/slides/slide2.xml" Id="R4327def74c6445e1" /><Relationship Type="http://schemas.openxmlformats.org/officeDocument/2006/relationships/slide" Target="/ppt/slides/slide3.xml" Id="Rcbf670819b2c4476" /><Relationship Type="http://schemas.openxmlformats.org/officeDocument/2006/relationships/slide" Target="/ppt/slides/slide4.xml" Id="R98e6f86075af4f92" /><Relationship Type="http://schemas.openxmlformats.org/officeDocument/2006/relationships/slide" Target="/ppt/slides/slide5.xml" Id="Refab466c8b6b400f" /><Relationship Type="http://schemas.openxmlformats.org/officeDocument/2006/relationships/slide" Target="/ppt/slides/slide6.xml" Id="R07302b0b0e8a43f2" /><Relationship Type="http://schemas.openxmlformats.org/officeDocument/2006/relationships/slide" Target="/ppt/slides/slide7.xml" Id="R2871b203b5c946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8a42d52c1640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e30814fd0452f" /><Relationship Type="http://schemas.openxmlformats.org/officeDocument/2006/relationships/theme" Target="/ppt/slideMasters/theme/theme1.xml" Id="R206eb71838e049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de30814fd045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ee473368b42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fe3fe3cc444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bda53d18246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df312b03646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2901262734d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9f0e7b04049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c28bf0ad941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APEX HOLDCO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APEX HOLDCO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719 481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679 471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676 991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15 570 159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16 098 924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SUNDE EINAR KRISTOFFER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924 197 315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HOLDCO AS</a:t>
            </a:r>
          </a:p>
        </p:txBody>
      </p:sp>
    </p:spTree>
  </p:cSld>
  <p:clrMapOvr>
    <a:masterClrMapping xmlns:a="http://schemas.openxmlformats.org/drawingml/2006/main"/>
  </p:clrMapOvr>
</p:sld>
</file>