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c8f4c5477b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b9f68a060b4394"/>
  </p:sldMasterIdLst>
  <p:sldIdLst>
    <p:sldId xmlns:r="http://schemas.openxmlformats.org/officeDocument/2006/relationships" id="256" r:id="R964e1907fc074b37"/>
    <p:sldId xmlns:r="http://schemas.openxmlformats.org/officeDocument/2006/relationships" id="257" r:id="Rcb58d39955374196"/>
    <p:sldId xmlns:r="http://schemas.openxmlformats.org/officeDocument/2006/relationships" id="258" r:id="Rd53e410b24cf4413"/>
    <p:sldId xmlns:r="http://schemas.openxmlformats.org/officeDocument/2006/relationships" id="259" r:id="R2dae3620f3c74ddc"/>
    <p:sldId xmlns:r="http://schemas.openxmlformats.org/officeDocument/2006/relationships" id="260" r:id="R10052d6284de4c65"/>
    <p:sldId xmlns:r="http://schemas.openxmlformats.org/officeDocument/2006/relationships" id="261" r:id="Rf82a68e130c54d2d"/>
    <p:sldId xmlns:r="http://schemas.openxmlformats.org/officeDocument/2006/relationships" id="262" r:id="Rab5cc36b0502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9f68a060b4394" /><Relationship Type="http://schemas.openxmlformats.org/officeDocument/2006/relationships/slide" Target="/ppt/slides/slide1.xml" Id="R964e1907fc074b37" /><Relationship Type="http://schemas.openxmlformats.org/officeDocument/2006/relationships/slide" Target="/ppt/slides/slide2.xml" Id="Rcb58d39955374196" /><Relationship Type="http://schemas.openxmlformats.org/officeDocument/2006/relationships/slide" Target="/ppt/slides/slide3.xml" Id="Rd53e410b24cf4413" /><Relationship Type="http://schemas.openxmlformats.org/officeDocument/2006/relationships/slide" Target="/ppt/slides/slide4.xml" Id="R2dae3620f3c74ddc" /><Relationship Type="http://schemas.openxmlformats.org/officeDocument/2006/relationships/slide" Target="/ppt/slides/slide5.xml" Id="R10052d6284de4c65" /><Relationship Type="http://schemas.openxmlformats.org/officeDocument/2006/relationships/slide" Target="/ppt/slides/slide6.xml" Id="Rf82a68e130c54d2d" /><Relationship Type="http://schemas.openxmlformats.org/officeDocument/2006/relationships/slide" Target="/ppt/slides/slide7.xml" Id="Rab5cc36b0502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497cb40cb46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25839043c4893" /><Relationship Type="http://schemas.openxmlformats.org/officeDocument/2006/relationships/theme" Target="/ppt/slideMasters/theme/theme1.xml" Id="R81df29278b314a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25839043c48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a3af9a13a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56612e756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bf8eca791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a52974f1b4e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8a0d91d83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86086db0549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c7c0c663648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SMILIE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SMILIE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13 954 705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14 081 842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EMILIE KATRINE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Emilie Katrine Sunde, Huitfeldts gate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924 194 855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