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405498754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21183046144c6"/>
  </p:sldMasterIdLst>
  <p:sldIdLst>
    <p:sldId xmlns:r="http://schemas.openxmlformats.org/officeDocument/2006/relationships" id="256" r:id="R1e337b43f35e47bd"/>
    <p:sldId xmlns:r="http://schemas.openxmlformats.org/officeDocument/2006/relationships" id="257" r:id="Rfcea5e864b43463c"/>
    <p:sldId xmlns:r="http://schemas.openxmlformats.org/officeDocument/2006/relationships" id="258" r:id="R2e11791b57cd44d1"/>
    <p:sldId xmlns:r="http://schemas.openxmlformats.org/officeDocument/2006/relationships" id="259" r:id="Ra46a1084abe1475e"/>
    <p:sldId xmlns:r="http://schemas.openxmlformats.org/officeDocument/2006/relationships" id="260" r:id="Rfc771f4f131443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21183046144c6" /><Relationship Type="http://schemas.openxmlformats.org/officeDocument/2006/relationships/slide" Target="/ppt/slides/slide1.xml" Id="R1e337b43f35e47bd" /><Relationship Type="http://schemas.openxmlformats.org/officeDocument/2006/relationships/slide" Target="/ppt/slides/slide2.xml" Id="Rfcea5e864b43463c" /><Relationship Type="http://schemas.openxmlformats.org/officeDocument/2006/relationships/slide" Target="/ppt/slides/slide3.xml" Id="R2e11791b57cd44d1" /><Relationship Type="http://schemas.openxmlformats.org/officeDocument/2006/relationships/slide" Target="/ppt/slides/slide4.xml" Id="Ra46a1084abe1475e" /><Relationship Type="http://schemas.openxmlformats.org/officeDocument/2006/relationships/slide" Target="/ppt/slides/slide5.xml" Id="Rfc771f4f131443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db1615608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34b6486c14551" /><Relationship Type="http://schemas.openxmlformats.org/officeDocument/2006/relationships/theme" Target="/ppt/slideMasters/theme/theme1.xml" Id="Rfc27ecf20c05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34b6486c145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161252a23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aa12b5673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3cd2a100a4d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0ae5fe4d3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fc1dd7fb04a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