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996651ef44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f03773bc2e46a7"/>
  </p:sldMasterIdLst>
  <p:sldIdLst>
    <p:sldId xmlns:r="http://schemas.openxmlformats.org/officeDocument/2006/relationships" id="256" r:id="R5aa450b43ac64beb"/>
    <p:sldId xmlns:r="http://schemas.openxmlformats.org/officeDocument/2006/relationships" id="257" r:id="R503d79ee77754cd9"/>
    <p:sldId xmlns:r="http://schemas.openxmlformats.org/officeDocument/2006/relationships" id="258" r:id="R389db8d339244a19"/>
    <p:sldId xmlns:r="http://schemas.openxmlformats.org/officeDocument/2006/relationships" id="259" r:id="Rdb78e06406fd4b11"/>
    <p:sldId xmlns:r="http://schemas.openxmlformats.org/officeDocument/2006/relationships" id="260" r:id="Rd1842d7c403044ed"/>
    <p:sldId xmlns:r="http://schemas.openxmlformats.org/officeDocument/2006/relationships" id="261" r:id="Rfa5144d8ee7c40b9"/>
    <p:sldId xmlns:r="http://schemas.openxmlformats.org/officeDocument/2006/relationships" id="262" r:id="R9e86f2c0f205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03773bc2e46a7" /><Relationship Type="http://schemas.openxmlformats.org/officeDocument/2006/relationships/slide" Target="/ppt/slides/slide1.xml" Id="R5aa450b43ac64beb" /><Relationship Type="http://schemas.openxmlformats.org/officeDocument/2006/relationships/slide" Target="/ppt/slides/slide2.xml" Id="R503d79ee77754cd9" /><Relationship Type="http://schemas.openxmlformats.org/officeDocument/2006/relationships/slide" Target="/ppt/slides/slide3.xml" Id="R389db8d339244a19" /><Relationship Type="http://schemas.openxmlformats.org/officeDocument/2006/relationships/slide" Target="/ppt/slides/slide4.xml" Id="Rdb78e06406fd4b11" /><Relationship Type="http://schemas.openxmlformats.org/officeDocument/2006/relationships/slide" Target="/ppt/slides/slide5.xml" Id="Rd1842d7c403044ed" /><Relationship Type="http://schemas.openxmlformats.org/officeDocument/2006/relationships/slide" Target="/ppt/slides/slide6.xml" Id="Rfa5144d8ee7c40b9" /><Relationship Type="http://schemas.openxmlformats.org/officeDocument/2006/relationships/slide" Target="/ppt/slides/slide7.xml" Id="R9e86f2c0f205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d45745f7f47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37c1ebec145e6" /><Relationship Type="http://schemas.openxmlformats.org/officeDocument/2006/relationships/theme" Target="/ppt/slideMasters/theme/theme1.xml" Id="Raf6aa7d82cd8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537c1ebec1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7e407c64a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6ba28348a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d84152e66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cd389799741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f201ae98b43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c700b944d46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0fb0d6cfd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LINDMO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1 585 541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15 617 139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17 126 597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HAALAND LINDMO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Kattuglebrotet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924 053 003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