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44f8d72fd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10ba3c0f14152"/>
  </p:sldMasterIdLst>
  <p:sldIdLst>
    <p:sldId xmlns:r="http://schemas.openxmlformats.org/officeDocument/2006/relationships" id="256" r:id="R88dfb5fdf92c403d"/>
    <p:sldId xmlns:r="http://schemas.openxmlformats.org/officeDocument/2006/relationships" id="257" r:id="Ra7a30baa6f8e418e"/>
    <p:sldId xmlns:r="http://schemas.openxmlformats.org/officeDocument/2006/relationships" id="258" r:id="R86b2f2ca8f9c40d3"/>
    <p:sldId xmlns:r="http://schemas.openxmlformats.org/officeDocument/2006/relationships" id="259" r:id="R9a1ecd6c546d4fd0"/>
    <p:sldId xmlns:r="http://schemas.openxmlformats.org/officeDocument/2006/relationships" id="260" r:id="R2949b33e2c4b445f"/>
    <p:sldId xmlns:r="http://schemas.openxmlformats.org/officeDocument/2006/relationships" id="261" r:id="R64034444ba564cbe"/>
    <p:sldId xmlns:r="http://schemas.openxmlformats.org/officeDocument/2006/relationships" id="262" r:id="R9bd19af39b36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10ba3c0f14152" /><Relationship Type="http://schemas.openxmlformats.org/officeDocument/2006/relationships/slide" Target="/ppt/slides/slide1.xml" Id="R88dfb5fdf92c403d" /><Relationship Type="http://schemas.openxmlformats.org/officeDocument/2006/relationships/slide" Target="/ppt/slides/slide2.xml" Id="Ra7a30baa6f8e418e" /><Relationship Type="http://schemas.openxmlformats.org/officeDocument/2006/relationships/slide" Target="/ppt/slides/slide3.xml" Id="R86b2f2ca8f9c40d3" /><Relationship Type="http://schemas.openxmlformats.org/officeDocument/2006/relationships/slide" Target="/ppt/slides/slide4.xml" Id="R9a1ecd6c546d4fd0" /><Relationship Type="http://schemas.openxmlformats.org/officeDocument/2006/relationships/slide" Target="/ppt/slides/slide5.xml" Id="R2949b33e2c4b445f" /><Relationship Type="http://schemas.openxmlformats.org/officeDocument/2006/relationships/slide" Target="/ppt/slides/slide6.xml" Id="R64034444ba564cbe" /><Relationship Type="http://schemas.openxmlformats.org/officeDocument/2006/relationships/slide" Target="/ppt/slides/slide7.xml" Id="R9bd19af39b36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f3281c184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b67d0ac84ae4" /><Relationship Type="http://schemas.openxmlformats.org/officeDocument/2006/relationships/theme" Target="/ppt/slideMasters/theme/theme1.xml" Id="R9a59efeb4955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1b67d0ac8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62d27dc78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88fb6b6f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5cc43aa1a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764897e38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6fe221b5b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1193930b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1cfb5881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