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47ff541ff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5a3e267b1640e9"/>
  </p:sldMasterIdLst>
  <p:sldIdLst>
    <p:sldId xmlns:r="http://schemas.openxmlformats.org/officeDocument/2006/relationships" id="256" r:id="R0bbed859096c41b6"/>
    <p:sldId xmlns:r="http://schemas.openxmlformats.org/officeDocument/2006/relationships" id="257" r:id="R9080926735864aee"/>
    <p:sldId xmlns:r="http://schemas.openxmlformats.org/officeDocument/2006/relationships" id="258" r:id="R86283c9f257c46ca"/>
    <p:sldId xmlns:r="http://schemas.openxmlformats.org/officeDocument/2006/relationships" id="259" r:id="Redfff75027da476a"/>
    <p:sldId xmlns:r="http://schemas.openxmlformats.org/officeDocument/2006/relationships" id="260" r:id="R6ed7f8be1a0d499a"/>
    <p:sldId xmlns:r="http://schemas.openxmlformats.org/officeDocument/2006/relationships" id="261" r:id="R1848b7142972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a3e267b1640e9" /><Relationship Type="http://schemas.openxmlformats.org/officeDocument/2006/relationships/slide" Target="/ppt/slides/slide1.xml" Id="R0bbed859096c41b6" /><Relationship Type="http://schemas.openxmlformats.org/officeDocument/2006/relationships/slide" Target="/ppt/slides/slide2.xml" Id="R9080926735864aee" /><Relationship Type="http://schemas.openxmlformats.org/officeDocument/2006/relationships/slide" Target="/ppt/slides/slide3.xml" Id="R86283c9f257c46ca" /><Relationship Type="http://schemas.openxmlformats.org/officeDocument/2006/relationships/slide" Target="/ppt/slides/slide4.xml" Id="Redfff75027da476a" /><Relationship Type="http://schemas.openxmlformats.org/officeDocument/2006/relationships/slide" Target="/ppt/slides/slide5.xml" Id="R6ed7f8be1a0d499a" /><Relationship Type="http://schemas.openxmlformats.org/officeDocument/2006/relationships/slide" Target="/ppt/slides/slide6.xml" Id="R1848b7142972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459d8c9b2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d050f55244cf" /><Relationship Type="http://schemas.openxmlformats.org/officeDocument/2006/relationships/theme" Target="/ppt/slideMasters/theme/theme1.xml" Id="Rea8ce2940fcf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b4d050f552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e876546df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ea754d9a2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f0c2d4f8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86e09d36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99572fe47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4801ef2a9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