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ff0d88d251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172685346451a"/>
  </p:sldMasterIdLst>
  <p:sldIdLst>
    <p:sldId xmlns:r="http://schemas.openxmlformats.org/officeDocument/2006/relationships" id="256" r:id="R5eedde22b85a47d4"/>
    <p:sldId xmlns:r="http://schemas.openxmlformats.org/officeDocument/2006/relationships" id="257" r:id="Rb6d512411f544fda"/>
    <p:sldId xmlns:r="http://schemas.openxmlformats.org/officeDocument/2006/relationships" id="258" r:id="Rbc1be577492d44f2"/>
    <p:sldId xmlns:r="http://schemas.openxmlformats.org/officeDocument/2006/relationships" id="259" r:id="R3168eccb5ef143b9"/>
    <p:sldId xmlns:r="http://schemas.openxmlformats.org/officeDocument/2006/relationships" id="260" r:id="R6028c480f38d4fd2"/>
    <p:sldId xmlns:r="http://schemas.openxmlformats.org/officeDocument/2006/relationships" id="261" r:id="Re7df7b91d3b74858"/>
    <p:sldId xmlns:r="http://schemas.openxmlformats.org/officeDocument/2006/relationships" id="262" r:id="Ra348974b0eb14c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172685346451a" /><Relationship Type="http://schemas.openxmlformats.org/officeDocument/2006/relationships/slide" Target="/ppt/slides/slide1.xml" Id="R5eedde22b85a47d4" /><Relationship Type="http://schemas.openxmlformats.org/officeDocument/2006/relationships/slide" Target="/ppt/slides/slide2.xml" Id="Rb6d512411f544fda" /><Relationship Type="http://schemas.openxmlformats.org/officeDocument/2006/relationships/slide" Target="/ppt/slides/slide3.xml" Id="Rbc1be577492d44f2" /><Relationship Type="http://schemas.openxmlformats.org/officeDocument/2006/relationships/slide" Target="/ppt/slides/slide4.xml" Id="R3168eccb5ef143b9" /><Relationship Type="http://schemas.openxmlformats.org/officeDocument/2006/relationships/slide" Target="/ppt/slides/slide5.xml" Id="R6028c480f38d4fd2" /><Relationship Type="http://schemas.openxmlformats.org/officeDocument/2006/relationships/slide" Target="/ppt/slides/slide6.xml" Id="Re7df7b91d3b74858" /><Relationship Type="http://schemas.openxmlformats.org/officeDocument/2006/relationships/slide" Target="/ppt/slides/slide7.xml" Id="Ra348974b0eb14c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76717f213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95b373eb94737" /><Relationship Type="http://schemas.openxmlformats.org/officeDocument/2006/relationships/theme" Target="/ppt/slideMasters/theme/theme1.xml" Id="Re68777b49732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95b373eb9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2720e78f84e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5d9d9e29f4d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13002d412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7067cc8d64c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edcd204954a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95d398f4542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bb68f0d77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PARKVEIEN 8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8 INVEST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424 930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710 525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 GRETHE JUVKAM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Grethe Juvkam Hasle, Parkveien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3413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924 035 269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PARKVEIEN 8 INVEST AS</a:t>
            </a:r>
          </a:p>
        </p:txBody>
      </p:sp>
    </p:spTree>
  </p:cSld>
  <p:clrMapOvr>
    <a:masterClrMapping xmlns:a="http://schemas.openxmlformats.org/drawingml/2006/main"/>
  </p:clrMapOvr>
</p:sld>
</file>