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53831219904d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a659ab723044f0"/>
  </p:sldMasterIdLst>
  <p:sldIdLst>
    <p:sldId xmlns:r="http://schemas.openxmlformats.org/officeDocument/2006/relationships" id="256" r:id="R58d6b2a5fe574718"/>
    <p:sldId xmlns:r="http://schemas.openxmlformats.org/officeDocument/2006/relationships" id="257" r:id="Rec3e0b4e84a24585"/>
    <p:sldId xmlns:r="http://schemas.openxmlformats.org/officeDocument/2006/relationships" id="258" r:id="R9ee20c333366403f"/>
    <p:sldId xmlns:r="http://schemas.openxmlformats.org/officeDocument/2006/relationships" id="259" r:id="R4abb5051ae144448"/>
    <p:sldId xmlns:r="http://schemas.openxmlformats.org/officeDocument/2006/relationships" id="260" r:id="R0c3153aac17a4334"/>
    <p:sldId xmlns:r="http://schemas.openxmlformats.org/officeDocument/2006/relationships" id="261" r:id="R89b57d3c977b45cc"/>
    <p:sldId xmlns:r="http://schemas.openxmlformats.org/officeDocument/2006/relationships" id="262" r:id="Rec2ad999395144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a659ab723044f0" /><Relationship Type="http://schemas.openxmlformats.org/officeDocument/2006/relationships/slide" Target="/ppt/slides/slide1.xml" Id="R58d6b2a5fe574718" /><Relationship Type="http://schemas.openxmlformats.org/officeDocument/2006/relationships/slide" Target="/ppt/slides/slide2.xml" Id="Rec3e0b4e84a24585" /><Relationship Type="http://schemas.openxmlformats.org/officeDocument/2006/relationships/slide" Target="/ppt/slides/slide3.xml" Id="R9ee20c333366403f" /><Relationship Type="http://schemas.openxmlformats.org/officeDocument/2006/relationships/slide" Target="/ppt/slides/slide4.xml" Id="R4abb5051ae144448" /><Relationship Type="http://schemas.openxmlformats.org/officeDocument/2006/relationships/slide" Target="/ppt/slides/slide5.xml" Id="R0c3153aac17a4334" /><Relationship Type="http://schemas.openxmlformats.org/officeDocument/2006/relationships/slide" Target="/ppt/slides/slide6.xml" Id="R89b57d3c977b45cc" /><Relationship Type="http://schemas.openxmlformats.org/officeDocument/2006/relationships/slide" Target="/ppt/slides/slide7.xml" Id="Rec2ad999395144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cf08bb31e340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d99167c414410" /><Relationship Type="http://schemas.openxmlformats.org/officeDocument/2006/relationships/theme" Target="/ppt/slideMasters/theme/theme1.xml" Id="Ref586d4522fb40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fd99167c4144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01ea0f9314b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de2538a214e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91077e2be4c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d837c0ea348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2c681ff9744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49e56104242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8a4b8b83446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MEDTALL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MEDTALL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835 802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835 802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DANIEL OLAF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Daniel Olaf Hansen, Kirkeveien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924 032 553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