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c7345164a47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455fe9eb3e4517"/>
  </p:sldMasterIdLst>
  <p:sldIdLst>
    <p:sldId xmlns:r="http://schemas.openxmlformats.org/officeDocument/2006/relationships" id="256" r:id="R77f6f976ec684d79"/>
    <p:sldId xmlns:r="http://schemas.openxmlformats.org/officeDocument/2006/relationships" id="257" r:id="Rbf42d8d7d70845fd"/>
    <p:sldId xmlns:r="http://schemas.openxmlformats.org/officeDocument/2006/relationships" id="258" r:id="Rda4430b1c2024ac7"/>
    <p:sldId xmlns:r="http://schemas.openxmlformats.org/officeDocument/2006/relationships" id="259" r:id="R2cddaa1286b44154"/>
    <p:sldId xmlns:r="http://schemas.openxmlformats.org/officeDocument/2006/relationships" id="260" r:id="R7560c4597acd4d2b"/>
    <p:sldId xmlns:r="http://schemas.openxmlformats.org/officeDocument/2006/relationships" id="261" r:id="Rfc1565e7ca144b3e"/>
    <p:sldId xmlns:r="http://schemas.openxmlformats.org/officeDocument/2006/relationships" id="262" r:id="R767f19b7124346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55fe9eb3e4517" /><Relationship Type="http://schemas.openxmlformats.org/officeDocument/2006/relationships/slide" Target="/ppt/slides/slide1.xml" Id="R77f6f976ec684d79" /><Relationship Type="http://schemas.openxmlformats.org/officeDocument/2006/relationships/slide" Target="/ppt/slides/slide2.xml" Id="Rbf42d8d7d70845fd" /><Relationship Type="http://schemas.openxmlformats.org/officeDocument/2006/relationships/slide" Target="/ppt/slides/slide3.xml" Id="Rda4430b1c2024ac7" /><Relationship Type="http://schemas.openxmlformats.org/officeDocument/2006/relationships/slide" Target="/ppt/slides/slide4.xml" Id="R2cddaa1286b44154" /><Relationship Type="http://schemas.openxmlformats.org/officeDocument/2006/relationships/slide" Target="/ppt/slides/slide5.xml" Id="R7560c4597acd4d2b" /><Relationship Type="http://schemas.openxmlformats.org/officeDocument/2006/relationships/slide" Target="/ppt/slides/slide6.xml" Id="Rfc1565e7ca144b3e" /><Relationship Type="http://schemas.openxmlformats.org/officeDocument/2006/relationships/slide" Target="/ppt/slides/slide7.xml" Id="R767f19b7124346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36b94385e43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2dbcb08cf4533" /><Relationship Type="http://schemas.openxmlformats.org/officeDocument/2006/relationships/theme" Target="/ppt/slideMasters/theme/theme1.xml" Id="R3c2862dec1d643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52dbcb08cf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85bd7c63f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dd496868a49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b18ab3b2447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8ceee4a18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b18088a8240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e5fac81e740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25e6895fe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KYNNA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103 162 800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103 104 234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102 924 573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63 697 084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66 735 290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924 014 490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