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2902a20924a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c0f73bada4b2a"/>
  </p:sldMasterIdLst>
  <p:sldIdLst>
    <p:sldId xmlns:r="http://schemas.openxmlformats.org/officeDocument/2006/relationships" id="256" r:id="R73bb7293ad834868"/>
    <p:sldId xmlns:r="http://schemas.openxmlformats.org/officeDocument/2006/relationships" id="257" r:id="Rca55ad810a2e454c"/>
    <p:sldId xmlns:r="http://schemas.openxmlformats.org/officeDocument/2006/relationships" id="258" r:id="R37a33db9475b4e06"/>
    <p:sldId xmlns:r="http://schemas.openxmlformats.org/officeDocument/2006/relationships" id="259" r:id="R630b32a8ae804196"/>
    <p:sldId xmlns:r="http://schemas.openxmlformats.org/officeDocument/2006/relationships" id="260" r:id="R86940fb3cb4b4e94"/>
    <p:sldId xmlns:r="http://schemas.openxmlformats.org/officeDocument/2006/relationships" id="261" r:id="R271978ae2eff479c"/>
    <p:sldId xmlns:r="http://schemas.openxmlformats.org/officeDocument/2006/relationships" id="262" r:id="R408838b9dc564a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c0f73bada4b2a" /><Relationship Type="http://schemas.openxmlformats.org/officeDocument/2006/relationships/slide" Target="/ppt/slides/slide1.xml" Id="R73bb7293ad834868" /><Relationship Type="http://schemas.openxmlformats.org/officeDocument/2006/relationships/slide" Target="/ppt/slides/slide2.xml" Id="Rca55ad810a2e454c" /><Relationship Type="http://schemas.openxmlformats.org/officeDocument/2006/relationships/slide" Target="/ppt/slides/slide3.xml" Id="R37a33db9475b4e06" /><Relationship Type="http://schemas.openxmlformats.org/officeDocument/2006/relationships/slide" Target="/ppt/slides/slide4.xml" Id="R630b32a8ae804196" /><Relationship Type="http://schemas.openxmlformats.org/officeDocument/2006/relationships/slide" Target="/ppt/slides/slide5.xml" Id="R86940fb3cb4b4e94" /><Relationship Type="http://schemas.openxmlformats.org/officeDocument/2006/relationships/slide" Target="/ppt/slides/slide6.xml" Id="R271978ae2eff479c" /><Relationship Type="http://schemas.openxmlformats.org/officeDocument/2006/relationships/slide" Target="/ppt/slides/slide7.xml" Id="R408838b9dc564a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58341e680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174c9b47247c4" /><Relationship Type="http://schemas.openxmlformats.org/officeDocument/2006/relationships/theme" Target="/ppt/slideMasters/theme/theme1.xml" Id="Rf8611b3baf77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174c9b47247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acc3f57274e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60b48bf6a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ae396bec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11790693f4a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e356ac5b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f66894e4d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e3a588b71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