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c45c7ed61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800d801e84efe"/>
  </p:sldMasterIdLst>
  <p:sldIdLst>
    <p:sldId xmlns:r="http://schemas.openxmlformats.org/officeDocument/2006/relationships" id="256" r:id="R72594cea606741b7"/>
    <p:sldId xmlns:r="http://schemas.openxmlformats.org/officeDocument/2006/relationships" id="257" r:id="Rc30e1afd081a4b1d"/>
    <p:sldId xmlns:r="http://schemas.openxmlformats.org/officeDocument/2006/relationships" id="258" r:id="R0dd60e17301440a2"/>
    <p:sldId xmlns:r="http://schemas.openxmlformats.org/officeDocument/2006/relationships" id="259" r:id="R6b00cffe20314072"/>
    <p:sldId xmlns:r="http://schemas.openxmlformats.org/officeDocument/2006/relationships" id="260" r:id="Rd267962651a5422a"/>
    <p:sldId xmlns:r="http://schemas.openxmlformats.org/officeDocument/2006/relationships" id="261" r:id="R1e6da0464c8f43dc"/>
    <p:sldId xmlns:r="http://schemas.openxmlformats.org/officeDocument/2006/relationships" id="262" r:id="R48f6ac150d7c46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800d801e84efe" /><Relationship Type="http://schemas.openxmlformats.org/officeDocument/2006/relationships/slide" Target="/ppt/slides/slide1.xml" Id="R72594cea606741b7" /><Relationship Type="http://schemas.openxmlformats.org/officeDocument/2006/relationships/slide" Target="/ppt/slides/slide2.xml" Id="Rc30e1afd081a4b1d" /><Relationship Type="http://schemas.openxmlformats.org/officeDocument/2006/relationships/slide" Target="/ppt/slides/slide3.xml" Id="R0dd60e17301440a2" /><Relationship Type="http://schemas.openxmlformats.org/officeDocument/2006/relationships/slide" Target="/ppt/slides/slide4.xml" Id="R6b00cffe20314072" /><Relationship Type="http://schemas.openxmlformats.org/officeDocument/2006/relationships/slide" Target="/ppt/slides/slide5.xml" Id="Rd267962651a5422a" /><Relationship Type="http://schemas.openxmlformats.org/officeDocument/2006/relationships/slide" Target="/ppt/slides/slide6.xml" Id="R1e6da0464c8f43dc" /><Relationship Type="http://schemas.openxmlformats.org/officeDocument/2006/relationships/slide" Target="/ppt/slides/slide7.xml" Id="R48f6ac150d7c46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a52de761f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d5743fb714258" /><Relationship Type="http://schemas.openxmlformats.org/officeDocument/2006/relationships/theme" Target="/ppt/slideMasters/theme/theme1.xml" Id="R8a30eff9b7e54a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d5743fb7142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45f8c974a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7cd497d7f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7326408de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85dfe311f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85d36348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f7811b23c4f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d90a03662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BOKEMOA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BOKEMOA INVEST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3 126 429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LANDSVERK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923 825 215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BOKEMOA INVEST AS</a:t>
            </a:r>
          </a:p>
        </p:txBody>
      </p:sp>
    </p:spTree>
  </p:cSld>
  <p:clrMapOvr>
    <a:masterClrMapping xmlns:a="http://schemas.openxmlformats.org/drawingml/2006/main"/>
  </p:clrMapOvr>
</p:sld>
</file>