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a6bbf3f23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7430fbd51643f7"/>
  </p:sldMasterIdLst>
  <p:sldIdLst>
    <p:sldId xmlns:r="http://schemas.openxmlformats.org/officeDocument/2006/relationships" id="256" r:id="R1fa2e698c03b4c3f"/>
    <p:sldId xmlns:r="http://schemas.openxmlformats.org/officeDocument/2006/relationships" id="257" r:id="Rdfc4b8d75b1a43e3"/>
    <p:sldId xmlns:r="http://schemas.openxmlformats.org/officeDocument/2006/relationships" id="258" r:id="Rc858c300b93d4b79"/>
    <p:sldId xmlns:r="http://schemas.openxmlformats.org/officeDocument/2006/relationships" id="259" r:id="R632387432f0c4288"/>
    <p:sldId xmlns:r="http://schemas.openxmlformats.org/officeDocument/2006/relationships" id="260" r:id="R61c6639834e242f0"/>
    <p:sldId xmlns:r="http://schemas.openxmlformats.org/officeDocument/2006/relationships" id="261" r:id="Ra59cd4815f39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430fbd51643f7" /><Relationship Type="http://schemas.openxmlformats.org/officeDocument/2006/relationships/slide" Target="/ppt/slides/slide1.xml" Id="R1fa2e698c03b4c3f" /><Relationship Type="http://schemas.openxmlformats.org/officeDocument/2006/relationships/slide" Target="/ppt/slides/slide2.xml" Id="Rdfc4b8d75b1a43e3" /><Relationship Type="http://schemas.openxmlformats.org/officeDocument/2006/relationships/slide" Target="/ppt/slides/slide3.xml" Id="Rc858c300b93d4b79" /><Relationship Type="http://schemas.openxmlformats.org/officeDocument/2006/relationships/slide" Target="/ppt/slides/slide4.xml" Id="R632387432f0c4288" /><Relationship Type="http://schemas.openxmlformats.org/officeDocument/2006/relationships/slide" Target="/ppt/slides/slide5.xml" Id="R61c6639834e242f0" /><Relationship Type="http://schemas.openxmlformats.org/officeDocument/2006/relationships/slide" Target="/ppt/slides/slide6.xml" Id="Ra59cd4815f39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7357b9647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ca7be0e0340c6" /><Relationship Type="http://schemas.openxmlformats.org/officeDocument/2006/relationships/theme" Target="/ppt/slideMasters/theme/theme1.xml" Id="R4f448c77386d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ca7be0e0340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f9ea292da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b7564efa24e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b28c55900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6f06fd362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f692a7f1d4f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3343232cb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REVISJON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REVISJON SA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28 748 304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15 579 284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Astrups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