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f7495eeb87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ab8b2ca60c4b1d"/>
  </p:sldMasterIdLst>
  <p:sldIdLst>
    <p:sldId xmlns:r="http://schemas.openxmlformats.org/officeDocument/2006/relationships" id="256" r:id="R34e15d27cd58473c"/>
    <p:sldId xmlns:r="http://schemas.openxmlformats.org/officeDocument/2006/relationships" id="257" r:id="R08a47de3d916484a"/>
    <p:sldId xmlns:r="http://schemas.openxmlformats.org/officeDocument/2006/relationships" id="258" r:id="Rb2f1f2b60aa84d9e"/>
    <p:sldId xmlns:r="http://schemas.openxmlformats.org/officeDocument/2006/relationships" id="259" r:id="Rf248af4adfcb499a"/>
    <p:sldId xmlns:r="http://schemas.openxmlformats.org/officeDocument/2006/relationships" id="260" r:id="R11f1b267b2c749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b8b2ca60c4b1d" /><Relationship Type="http://schemas.openxmlformats.org/officeDocument/2006/relationships/slide" Target="/ppt/slides/slide1.xml" Id="R34e15d27cd58473c" /><Relationship Type="http://schemas.openxmlformats.org/officeDocument/2006/relationships/slide" Target="/ppt/slides/slide2.xml" Id="R08a47de3d916484a" /><Relationship Type="http://schemas.openxmlformats.org/officeDocument/2006/relationships/slide" Target="/ppt/slides/slide3.xml" Id="Rb2f1f2b60aa84d9e" /><Relationship Type="http://schemas.openxmlformats.org/officeDocument/2006/relationships/slide" Target="/ppt/slides/slide4.xml" Id="Rf248af4adfcb499a" /><Relationship Type="http://schemas.openxmlformats.org/officeDocument/2006/relationships/slide" Target="/ppt/slides/slide5.xml" Id="R11f1b267b2c749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8401b833974a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000b452bc4a1e" /><Relationship Type="http://schemas.openxmlformats.org/officeDocument/2006/relationships/theme" Target="/ppt/slideMasters/theme/theme1.xml" Id="R0a9d0e0fddcf46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5000b452bc4a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efe0e0c0f43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7dc0babe64d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be983b75240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ade6a4e6240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729a4a63847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NORGE, VEST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Sparebanken Vest, Jonsvollsgaten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923 743 359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VEST</a:t>
            </a:r>
          </a:p>
        </p:txBody>
      </p:sp>
    </p:spTree>
  </p:cSld>
  <p:clrMapOvr>
    <a:masterClrMapping xmlns:a="http://schemas.openxmlformats.org/drawingml/2006/main"/>
  </p:clrMapOvr>
</p:sld>
</file>