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808ef8aae345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23b4851bc14596"/>
  </p:sldMasterIdLst>
  <p:sldIdLst>
    <p:sldId xmlns:r="http://schemas.openxmlformats.org/officeDocument/2006/relationships" id="256" r:id="R1cc57ac96f264833"/>
    <p:sldId xmlns:r="http://schemas.openxmlformats.org/officeDocument/2006/relationships" id="257" r:id="Rdb51390e07d04652"/>
    <p:sldId xmlns:r="http://schemas.openxmlformats.org/officeDocument/2006/relationships" id="258" r:id="R2eb2eebbdcb04f7a"/>
    <p:sldId xmlns:r="http://schemas.openxmlformats.org/officeDocument/2006/relationships" id="259" r:id="R1605b733299e49cf"/>
    <p:sldId xmlns:r="http://schemas.openxmlformats.org/officeDocument/2006/relationships" id="260" r:id="Ra8ac8de2ae354c7d"/>
    <p:sldId xmlns:r="http://schemas.openxmlformats.org/officeDocument/2006/relationships" id="261" r:id="R2e4f773f2f2f4ec0"/>
    <p:sldId xmlns:r="http://schemas.openxmlformats.org/officeDocument/2006/relationships" id="262" r:id="Rdfff2d73609449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23b4851bc14596" /><Relationship Type="http://schemas.openxmlformats.org/officeDocument/2006/relationships/slide" Target="/ppt/slides/slide1.xml" Id="R1cc57ac96f264833" /><Relationship Type="http://schemas.openxmlformats.org/officeDocument/2006/relationships/slide" Target="/ppt/slides/slide2.xml" Id="Rdb51390e07d04652" /><Relationship Type="http://schemas.openxmlformats.org/officeDocument/2006/relationships/slide" Target="/ppt/slides/slide3.xml" Id="R2eb2eebbdcb04f7a" /><Relationship Type="http://schemas.openxmlformats.org/officeDocument/2006/relationships/slide" Target="/ppt/slides/slide4.xml" Id="R1605b733299e49cf" /><Relationship Type="http://schemas.openxmlformats.org/officeDocument/2006/relationships/slide" Target="/ppt/slides/slide5.xml" Id="Ra8ac8de2ae354c7d" /><Relationship Type="http://schemas.openxmlformats.org/officeDocument/2006/relationships/slide" Target="/ppt/slides/slide6.xml" Id="R2e4f773f2f2f4ec0" /><Relationship Type="http://schemas.openxmlformats.org/officeDocument/2006/relationships/slide" Target="/ppt/slides/slide7.xml" Id="Rdfff2d73609449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bafd7b190b46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1c1db8ecc4d91" /><Relationship Type="http://schemas.openxmlformats.org/officeDocument/2006/relationships/theme" Target="/ppt/slideMasters/theme/theme1.xml" Id="R5c6b6d2892654b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b1c1db8ecc4d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385357e9247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7658b2d2343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14dedf05a47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bb31f050540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6faa5ae6a41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10869986146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e6b862b0347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HYLANDER V&amp;S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HYLANDER V&amp;S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832 581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95 830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544 943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737 214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 MOUTAOUAKKEL TARIK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Sverre Iversens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923 735 321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