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9ffbf6a48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2294db7464c50"/>
  </p:sldMasterIdLst>
  <p:sldIdLst>
    <p:sldId xmlns:r="http://schemas.openxmlformats.org/officeDocument/2006/relationships" id="256" r:id="Red84349d88d34906"/>
    <p:sldId xmlns:r="http://schemas.openxmlformats.org/officeDocument/2006/relationships" id="257" r:id="R06327d7c24c34c7c"/>
    <p:sldId xmlns:r="http://schemas.openxmlformats.org/officeDocument/2006/relationships" id="258" r:id="R4c0ed68f99f6449d"/>
    <p:sldId xmlns:r="http://schemas.openxmlformats.org/officeDocument/2006/relationships" id="259" r:id="R19074d08f0784c98"/>
    <p:sldId xmlns:r="http://schemas.openxmlformats.org/officeDocument/2006/relationships" id="260" r:id="R335467892670470e"/>
    <p:sldId xmlns:r="http://schemas.openxmlformats.org/officeDocument/2006/relationships" id="261" r:id="Rd1c44fe143914075"/>
    <p:sldId xmlns:r="http://schemas.openxmlformats.org/officeDocument/2006/relationships" id="262" r:id="R8d668c809189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2294db7464c50" /><Relationship Type="http://schemas.openxmlformats.org/officeDocument/2006/relationships/slide" Target="/ppt/slides/slide1.xml" Id="Red84349d88d34906" /><Relationship Type="http://schemas.openxmlformats.org/officeDocument/2006/relationships/slide" Target="/ppt/slides/slide2.xml" Id="R06327d7c24c34c7c" /><Relationship Type="http://schemas.openxmlformats.org/officeDocument/2006/relationships/slide" Target="/ppt/slides/slide3.xml" Id="R4c0ed68f99f6449d" /><Relationship Type="http://schemas.openxmlformats.org/officeDocument/2006/relationships/slide" Target="/ppt/slides/slide4.xml" Id="R19074d08f0784c98" /><Relationship Type="http://schemas.openxmlformats.org/officeDocument/2006/relationships/slide" Target="/ppt/slides/slide5.xml" Id="R335467892670470e" /><Relationship Type="http://schemas.openxmlformats.org/officeDocument/2006/relationships/slide" Target="/ppt/slides/slide6.xml" Id="Rd1c44fe143914075" /><Relationship Type="http://schemas.openxmlformats.org/officeDocument/2006/relationships/slide" Target="/ppt/slides/slide7.xml" Id="R8d668c809189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09c5d0e3e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c6aec7af486c" /><Relationship Type="http://schemas.openxmlformats.org/officeDocument/2006/relationships/theme" Target="/ppt/slideMasters/theme/theme1.xml" Id="Rdec75c026cde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cc6aec7af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02b5eb33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56512ec3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d900220e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3744efa2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35663fff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4f6bea0c5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8d486f15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