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d70995346d4e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82314ad38e4a3e"/>
  </p:sldMasterIdLst>
  <p:sldIdLst>
    <p:sldId xmlns:r="http://schemas.openxmlformats.org/officeDocument/2006/relationships" id="256" r:id="R92283c26a1394d9a"/>
    <p:sldId xmlns:r="http://schemas.openxmlformats.org/officeDocument/2006/relationships" id="257" r:id="R45fd0b5d994849c4"/>
    <p:sldId xmlns:r="http://schemas.openxmlformats.org/officeDocument/2006/relationships" id="258" r:id="Rc091035f7db54447"/>
    <p:sldId xmlns:r="http://schemas.openxmlformats.org/officeDocument/2006/relationships" id="259" r:id="Rda1c492467ef4c98"/>
    <p:sldId xmlns:r="http://schemas.openxmlformats.org/officeDocument/2006/relationships" id="260" r:id="R1874c0c2bdfe47fc"/>
    <p:sldId xmlns:r="http://schemas.openxmlformats.org/officeDocument/2006/relationships" id="261" r:id="R2637d96565d14ae2"/>
    <p:sldId xmlns:r="http://schemas.openxmlformats.org/officeDocument/2006/relationships" id="262" r:id="R6aab460a53eb40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82314ad38e4a3e" /><Relationship Type="http://schemas.openxmlformats.org/officeDocument/2006/relationships/slide" Target="/ppt/slides/slide1.xml" Id="R92283c26a1394d9a" /><Relationship Type="http://schemas.openxmlformats.org/officeDocument/2006/relationships/slide" Target="/ppt/slides/slide2.xml" Id="R45fd0b5d994849c4" /><Relationship Type="http://schemas.openxmlformats.org/officeDocument/2006/relationships/slide" Target="/ppt/slides/slide3.xml" Id="Rc091035f7db54447" /><Relationship Type="http://schemas.openxmlformats.org/officeDocument/2006/relationships/slide" Target="/ppt/slides/slide4.xml" Id="Rda1c492467ef4c98" /><Relationship Type="http://schemas.openxmlformats.org/officeDocument/2006/relationships/slide" Target="/ppt/slides/slide5.xml" Id="R1874c0c2bdfe47fc" /><Relationship Type="http://schemas.openxmlformats.org/officeDocument/2006/relationships/slide" Target="/ppt/slides/slide6.xml" Id="R2637d96565d14ae2" /><Relationship Type="http://schemas.openxmlformats.org/officeDocument/2006/relationships/slide" Target="/ppt/slides/slide7.xml" Id="R6aab460a53eb40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24c906070740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4ec6ceabe486b" /><Relationship Type="http://schemas.openxmlformats.org/officeDocument/2006/relationships/theme" Target="/ppt/slideMasters/theme/theme1.xml" Id="R59fdc2929dc14b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34ec6ceabe48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d32591da64b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23f2d3c804a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669d50f3848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73a0446d64d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075ee25744b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507c29c4747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0af862b6b43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ARRAY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ARRAY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495 192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941 079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4 927 945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DIMITAR GEORGIEV GEORGIEV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923 621 946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ARRAY AS</a:t>
            </a:r>
          </a:p>
        </p:txBody>
      </p:sp>
    </p:spTree>
  </p:cSld>
  <p:clrMapOvr>
    <a:masterClrMapping xmlns:a="http://schemas.openxmlformats.org/drawingml/2006/main"/>
  </p:clrMapOvr>
</p:sld>
</file>