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6ae52a3ce44e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55e05b244248b9"/>
  </p:sldMasterIdLst>
  <p:sldIdLst>
    <p:sldId xmlns:r="http://schemas.openxmlformats.org/officeDocument/2006/relationships" id="256" r:id="Ra17c8eac26b8494b"/>
    <p:sldId xmlns:r="http://schemas.openxmlformats.org/officeDocument/2006/relationships" id="257" r:id="Rccb7a1599ea54584"/>
    <p:sldId xmlns:r="http://schemas.openxmlformats.org/officeDocument/2006/relationships" id="258" r:id="R4b73a44a8c7640b6"/>
    <p:sldId xmlns:r="http://schemas.openxmlformats.org/officeDocument/2006/relationships" id="259" r:id="R4d73841da00742c3"/>
    <p:sldId xmlns:r="http://schemas.openxmlformats.org/officeDocument/2006/relationships" id="260" r:id="R7b9ee7548a034e7f"/>
    <p:sldId xmlns:r="http://schemas.openxmlformats.org/officeDocument/2006/relationships" id="261" r:id="R88b1f7affab44395"/>
    <p:sldId xmlns:r="http://schemas.openxmlformats.org/officeDocument/2006/relationships" id="262" r:id="R72b36cd0aeda40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55e05b244248b9" /><Relationship Type="http://schemas.openxmlformats.org/officeDocument/2006/relationships/slide" Target="/ppt/slides/slide1.xml" Id="Ra17c8eac26b8494b" /><Relationship Type="http://schemas.openxmlformats.org/officeDocument/2006/relationships/slide" Target="/ppt/slides/slide2.xml" Id="Rccb7a1599ea54584" /><Relationship Type="http://schemas.openxmlformats.org/officeDocument/2006/relationships/slide" Target="/ppt/slides/slide3.xml" Id="R4b73a44a8c7640b6" /><Relationship Type="http://schemas.openxmlformats.org/officeDocument/2006/relationships/slide" Target="/ppt/slides/slide4.xml" Id="R4d73841da00742c3" /><Relationship Type="http://schemas.openxmlformats.org/officeDocument/2006/relationships/slide" Target="/ppt/slides/slide5.xml" Id="R7b9ee7548a034e7f" /><Relationship Type="http://schemas.openxmlformats.org/officeDocument/2006/relationships/slide" Target="/ppt/slides/slide6.xml" Id="R88b1f7affab44395" /><Relationship Type="http://schemas.openxmlformats.org/officeDocument/2006/relationships/slide" Target="/ppt/slides/slide7.xml" Id="R72b36cd0aeda40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88be06a82c42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f708566134ce7" /><Relationship Type="http://schemas.openxmlformats.org/officeDocument/2006/relationships/theme" Target="/ppt/slideMasters/theme/theme1.xml" Id="Rd3703f75f74249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5f708566134c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d8be4e34148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5960d0e1c44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a16769aa64b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50ced81364d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4cb93eae640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8da73d03944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65e92b8ec4c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JASA OPERATIONS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JASA OPERATIONS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3 276 019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593 239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3 918 032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105 746 077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111 947 286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JASA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Klovsteinsvegen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4104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923 594 620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