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4d4c2b483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f320ff78c4ee9"/>
  </p:sldMasterIdLst>
  <p:sldIdLst>
    <p:sldId xmlns:r="http://schemas.openxmlformats.org/officeDocument/2006/relationships" id="256" r:id="Rde9c568b18ec46b8"/>
    <p:sldId xmlns:r="http://schemas.openxmlformats.org/officeDocument/2006/relationships" id="257" r:id="R99b37e068a694356"/>
    <p:sldId xmlns:r="http://schemas.openxmlformats.org/officeDocument/2006/relationships" id="258" r:id="R982ff95447d349f8"/>
    <p:sldId xmlns:r="http://schemas.openxmlformats.org/officeDocument/2006/relationships" id="259" r:id="R40afb58d24384c03"/>
    <p:sldId xmlns:r="http://schemas.openxmlformats.org/officeDocument/2006/relationships" id="260" r:id="R57f9fe5c3c0b424d"/>
    <p:sldId xmlns:r="http://schemas.openxmlformats.org/officeDocument/2006/relationships" id="261" r:id="Rc2746ce099f34812"/>
    <p:sldId xmlns:r="http://schemas.openxmlformats.org/officeDocument/2006/relationships" id="262" r:id="R216ba9776c13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f320ff78c4ee9" /><Relationship Type="http://schemas.openxmlformats.org/officeDocument/2006/relationships/slide" Target="/ppt/slides/slide1.xml" Id="Rde9c568b18ec46b8" /><Relationship Type="http://schemas.openxmlformats.org/officeDocument/2006/relationships/slide" Target="/ppt/slides/slide2.xml" Id="R99b37e068a694356" /><Relationship Type="http://schemas.openxmlformats.org/officeDocument/2006/relationships/slide" Target="/ppt/slides/slide3.xml" Id="R982ff95447d349f8" /><Relationship Type="http://schemas.openxmlformats.org/officeDocument/2006/relationships/slide" Target="/ppt/slides/slide4.xml" Id="R40afb58d24384c03" /><Relationship Type="http://schemas.openxmlformats.org/officeDocument/2006/relationships/slide" Target="/ppt/slides/slide5.xml" Id="R57f9fe5c3c0b424d" /><Relationship Type="http://schemas.openxmlformats.org/officeDocument/2006/relationships/slide" Target="/ppt/slides/slide6.xml" Id="Rc2746ce099f34812" /><Relationship Type="http://schemas.openxmlformats.org/officeDocument/2006/relationships/slide" Target="/ppt/slides/slide7.xml" Id="R216ba9776c13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31f837b81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009b3b133429e" /><Relationship Type="http://schemas.openxmlformats.org/officeDocument/2006/relationships/theme" Target="/ppt/slideMasters/theme/theme1.xml" Id="R95521af90f1d4a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009b3b133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913bd7003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db8fbd98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3d8e91785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6f7fd6204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82ad0cedb47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d7699868b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fe8494684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63 795 584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