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c34a1c4ae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80f3e554e4b42"/>
  </p:sldMasterIdLst>
  <p:sldIdLst>
    <p:sldId xmlns:r="http://schemas.openxmlformats.org/officeDocument/2006/relationships" id="256" r:id="R0463f246333e4fc5"/>
    <p:sldId xmlns:r="http://schemas.openxmlformats.org/officeDocument/2006/relationships" id="257" r:id="Rf4980773e29344a4"/>
    <p:sldId xmlns:r="http://schemas.openxmlformats.org/officeDocument/2006/relationships" id="258" r:id="R95ac3f74630d4685"/>
    <p:sldId xmlns:r="http://schemas.openxmlformats.org/officeDocument/2006/relationships" id="259" r:id="R521a182f05f6440c"/>
    <p:sldId xmlns:r="http://schemas.openxmlformats.org/officeDocument/2006/relationships" id="260" r:id="R21861380b00a42dc"/>
    <p:sldId xmlns:r="http://schemas.openxmlformats.org/officeDocument/2006/relationships" id="261" r:id="Rb98d812a8a514a8f"/>
    <p:sldId xmlns:r="http://schemas.openxmlformats.org/officeDocument/2006/relationships" id="262" r:id="R3219a8ad3148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80f3e554e4b42" /><Relationship Type="http://schemas.openxmlformats.org/officeDocument/2006/relationships/slide" Target="/ppt/slides/slide1.xml" Id="R0463f246333e4fc5" /><Relationship Type="http://schemas.openxmlformats.org/officeDocument/2006/relationships/slide" Target="/ppt/slides/slide2.xml" Id="Rf4980773e29344a4" /><Relationship Type="http://schemas.openxmlformats.org/officeDocument/2006/relationships/slide" Target="/ppt/slides/slide3.xml" Id="R95ac3f74630d4685" /><Relationship Type="http://schemas.openxmlformats.org/officeDocument/2006/relationships/slide" Target="/ppt/slides/slide4.xml" Id="R521a182f05f6440c" /><Relationship Type="http://schemas.openxmlformats.org/officeDocument/2006/relationships/slide" Target="/ppt/slides/slide5.xml" Id="R21861380b00a42dc" /><Relationship Type="http://schemas.openxmlformats.org/officeDocument/2006/relationships/slide" Target="/ppt/slides/slide6.xml" Id="Rb98d812a8a514a8f" /><Relationship Type="http://schemas.openxmlformats.org/officeDocument/2006/relationships/slide" Target="/ppt/slides/slide7.xml" Id="R3219a8ad3148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1cfc8a39a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01310c28940ff" /><Relationship Type="http://schemas.openxmlformats.org/officeDocument/2006/relationships/theme" Target="/ppt/slideMasters/theme/theme1.xml" Id="Rc98961769f35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01310c289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0608363e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7cb62ae1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dc5b8c8e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a5c3d1a8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1a6d90cc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be480851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77205fcb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