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ea6607db6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7f88943324ec1"/>
  </p:sldMasterIdLst>
  <p:sldIdLst>
    <p:sldId xmlns:r="http://schemas.openxmlformats.org/officeDocument/2006/relationships" id="256" r:id="Rfce9576425314f9a"/>
    <p:sldId xmlns:r="http://schemas.openxmlformats.org/officeDocument/2006/relationships" id="257" r:id="Rcfe0a037f0a14ff5"/>
    <p:sldId xmlns:r="http://schemas.openxmlformats.org/officeDocument/2006/relationships" id="258" r:id="Rbcd6589eb6674f9e"/>
    <p:sldId xmlns:r="http://schemas.openxmlformats.org/officeDocument/2006/relationships" id="259" r:id="R0eec9fb1b1e74b80"/>
    <p:sldId xmlns:r="http://schemas.openxmlformats.org/officeDocument/2006/relationships" id="260" r:id="Rfd96cd1936944f49"/>
    <p:sldId xmlns:r="http://schemas.openxmlformats.org/officeDocument/2006/relationships" id="261" r:id="Rcde87c65fa1148a3"/>
    <p:sldId xmlns:r="http://schemas.openxmlformats.org/officeDocument/2006/relationships" id="262" r:id="Reec3a3db403e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7f88943324ec1" /><Relationship Type="http://schemas.openxmlformats.org/officeDocument/2006/relationships/slide" Target="/ppt/slides/slide1.xml" Id="Rfce9576425314f9a" /><Relationship Type="http://schemas.openxmlformats.org/officeDocument/2006/relationships/slide" Target="/ppt/slides/slide2.xml" Id="Rcfe0a037f0a14ff5" /><Relationship Type="http://schemas.openxmlformats.org/officeDocument/2006/relationships/slide" Target="/ppt/slides/slide3.xml" Id="Rbcd6589eb6674f9e" /><Relationship Type="http://schemas.openxmlformats.org/officeDocument/2006/relationships/slide" Target="/ppt/slides/slide4.xml" Id="R0eec9fb1b1e74b80" /><Relationship Type="http://schemas.openxmlformats.org/officeDocument/2006/relationships/slide" Target="/ppt/slides/slide5.xml" Id="Rfd96cd1936944f49" /><Relationship Type="http://schemas.openxmlformats.org/officeDocument/2006/relationships/slide" Target="/ppt/slides/slide6.xml" Id="Rcde87c65fa1148a3" /><Relationship Type="http://schemas.openxmlformats.org/officeDocument/2006/relationships/slide" Target="/ppt/slides/slide7.xml" Id="Reec3a3db403e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c7f1a4705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aed742b34d4e" /><Relationship Type="http://schemas.openxmlformats.org/officeDocument/2006/relationships/theme" Target="/ppt/slideMasters/theme/theme1.xml" Id="Rb5e42b8ca9fe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caed742b3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8599274a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2016e144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b4a0c232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bdf24a3c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fdd20a6d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4dbd12a2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b3cf469c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