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02bff3ed0e42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241a2defce4e2b"/>
  </p:sldMasterIdLst>
  <p:sldIdLst>
    <p:sldId xmlns:r="http://schemas.openxmlformats.org/officeDocument/2006/relationships" id="256" r:id="R4b6fea3b97c24c6f"/>
    <p:sldId xmlns:r="http://schemas.openxmlformats.org/officeDocument/2006/relationships" id="257" r:id="R67ae64a7781d44db"/>
    <p:sldId xmlns:r="http://schemas.openxmlformats.org/officeDocument/2006/relationships" id="258" r:id="R7d8d7d6be97848e6"/>
    <p:sldId xmlns:r="http://schemas.openxmlformats.org/officeDocument/2006/relationships" id="259" r:id="R2bf99999756144dd"/>
    <p:sldId xmlns:r="http://schemas.openxmlformats.org/officeDocument/2006/relationships" id="260" r:id="R5ceda190b2a74465"/>
    <p:sldId xmlns:r="http://schemas.openxmlformats.org/officeDocument/2006/relationships" id="261" r:id="R017ee8d638654478"/>
    <p:sldId xmlns:r="http://schemas.openxmlformats.org/officeDocument/2006/relationships" id="262" r:id="R7f5f449de61441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241a2defce4e2b" /><Relationship Type="http://schemas.openxmlformats.org/officeDocument/2006/relationships/slide" Target="/ppt/slides/slide1.xml" Id="R4b6fea3b97c24c6f" /><Relationship Type="http://schemas.openxmlformats.org/officeDocument/2006/relationships/slide" Target="/ppt/slides/slide2.xml" Id="R67ae64a7781d44db" /><Relationship Type="http://schemas.openxmlformats.org/officeDocument/2006/relationships/slide" Target="/ppt/slides/slide3.xml" Id="R7d8d7d6be97848e6" /><Relationship Type="http://schemas.openxmlformats.org/officeDocument/2006/relationships/slide" Target="/ppt/slides/slide4.xml" Id="R2bf99999756144dd" /><Relationship Type="http://schemas.openxmlformats.org/officeDocument/2006/relationships/slide" Target="/ppt/slides/slide5.xml" Id="R5ceda190b2a74465" /><Relationship Type="http://schemas.openxmlformats.org/officeDocument/2006/relationships/slide" Target="/ppt/slides/slide6.xml" Id="R017ee8d638654478" /><Relationship Type="http://schemas.openxmlformats.org/officeDocument/2006/relationships/slide" Target="/ppt/slides/slide7.xml" Id="R7f5f449de61441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12b4b24ab40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809206ec9474a" /><Relationship Type="http://schemas.openxmlformats.org/officeDocument/2006/relationships/theme" Target="/ppt/slideMasters/theme/theme1.xml" Id="R27347c64229d4b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3809206ec947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5a00700c14b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17998b0db4a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adcfb33fa45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0ce68ff4b42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2976be3ed41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53977262e43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58952f8a549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BRILLIANT INVESTING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BRILLIANT INVESTING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232 492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710 916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717 334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KVERNENG LARS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Amundsens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lars.kverneng@outlook.com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923 424 784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