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d3ea0a78540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aa24c8b4394adf"/>
  </p:sldMasterIdLst>
  <p:sldIdLst>
    <p:sldId xmlns:r="http://schemas.openxmlformats.org/officeDocument/2006/relationships" id="256" r:id="R07a611f513dc4ed9"/>
    <p:sldId xmlns:r="http://schemas.openxmlformats.org/officeDocument/2006/relationships" id="257" r:id="R3bf3814730fd4375"/>
    <p:sldId xmlns:r="http://schemas.openxmlformats.org/officeDocument/2006/relationships" id="258" r:id="Rf176eecd785941b2"/>
    <p:sldId xmlns:r="http://schemas.openxmlformats.org/officeDocument/2006/relationships" id="259" r:id="Rd27226eaf082420e"/>
    <p:sldId xmlns:r="http://schemas.openxmlformats.org/officeDocument/2006/relationships" id="260" r:id="R1089bbbdb40a43b5"/>
    <p:sldId xmlns:r="http://schemas.openxmlformats.org/officeDocument/2006/relationships" id="261" r:id="R8f12c95662b64343"/>
    <p:sldId xmlns:r="http://schemas.openxmlformats.org/officeDocument/2006/relationships" id="262" r:id="R174243d7e2fc47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a24c8b4394adf" /><Relationship Type="http://schemas.openxmlformats.org/officeDocument/2006/relationships/slide" Target="/ppt/slides/slide1.xml" Id="R07a611f513dc4ed9" /><Relationship Type="http://schemas.openxmlformats.org/officeDocument/2006/relationships/slide" Target="/ppt/slides/slide2.xml" Id="R3bf3814730fd4375" /><Relationship Type="http://schemas.openxmlformats.org/officeDocument/2006/relationships/slide" Target="/ppt/slides/slide3.xml" Id="Rf176eecd785941b2" /><Relationship Type="http://schemas.openxmlformats.org/officeDocument/2006/relationships/slide" Target="/ppt/slides/slide4.xml" Id="Rd27226eaf082420e" /><Relationship Type="http://schemas.openxmlformats.org/officeDocument/2006/relationships/slide" Target="/ppt/slides/slide5.xml" Id="R1089bbbdb40a43b5" /><Relationship Type="http://schemas.openxmlformats.org/officeDocument/2006/relationships/slide" Target="/ppt/slides/slide6.xml" Id="R8f12c95662b64343" /><Relationship Type="http://schemas.openxmlformats.org/officeDocument/2006/relationships/slide" Target="/ppt/slides/slide7.xml" Id="R174243d7e2fc47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49214beb9b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d5a096497454a" /><Relationship Type="http://schemas.openxmlformats.org/officeDocument/2006/relationships/theme" Target="/ppt/slideMasters/theme/theme1.xml" Id="R017d59fd555e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ed5a09649745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3167246c34a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09043e51446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ec0ce9b924c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fb13cf516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f6b38b8d04f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65fac37b44d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fe5563aa849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JFM SPORTS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JFM SPORTS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367 333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 JR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UNNA GOHAS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FJOMP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Eikelundveien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923 381 821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