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98260840d141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93a76760584b45"/>
  </p:sldMasterIdLst>
  <p:sldIdLst>
    <p:sldId xmlns:r="http://schemas.openxmlformats.org/officeDocument/2006/relationships" id="256" r:id="Rb17b8282b95b48a9"/>
    <p:sldId xmlns:r="http://schemas.openxmlformats.org/officeDocument/2006/relationships" id="257" r:id="R55cd726452804c33"/>
    <p:sldId xmlns:r="http://schemas.openxmlformats.org/officeDocument/2006/relationships" id="258" r:id="Rfc165763e1a54529"/>
    <p:sldId xmlns:r="http://schemas.openxmlformats.org/officeDocument/2006/relationships" id="259" r:id="Rad62ac0fe2e140f6"/>
    <p:sldId xmlns:r="http://schemas.openxmlformats.org/officeDocument/2006/relationships" id="260" r:id="R2fe730512aad4702"/>
    <p:sldId xmlns:r="http://schemas.openxmlformats.org/officeDocument/2006/relationships" id="261" r:id="Rb298ee94543545ea"/>
    <p:sldId xmlns:r="http://schemas.openxmlformats.org/officeDocument/2006/relationships" id="262" r:id="Rfe8b343a489a46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93a76760584b45" /><Relationship Type="http://schemas.openxmlformats.org/officeDocument/2006/relationships/slide" Target="/ppt/slides/slide1.xml" Id="Rb17b8282b95b48a9" /><Relationship Type="http://schemas.openxmlformats.org/officeDocument/2006/relationships/slide" Target="/ppt/slides/slide2.xml" Id="R55cd726452804c33" /><Relationship Type="http://schemas.openxmlformats.org/officeDocument/2006/relationships/slide" Target="/ppt/slides/slide3.xml" Id="Rfc165763e1a54529" /><Relationship Type="http://schemas.openxmlformats.org/officeDocument/2006/relationships/slide" Target="/ppt/slides/slide4.xml" Id="Rad62ac0fe2e140f6" /><Relationship Type="http://schemas.openxmlformats.org/officeDocument/2006/relationships/slide" Target="/ppt/slides/slide5.xml" Id="R2fe730512aad4702" /><Relationship Type="http://schemas.openxmlformats.org/officeDocument/2006/relationships/slide" Target="/ppt/slides/slide6.xml" Id="Rb298ee94543545ea" /><Relationship Type="http://schemas.openxmlformats.org/officeDocument/2006/relationships/slide" Target="/ppt/slides/slide7.xml" Id="Rfe8b343a489a46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0bf25260b44f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b47244ad446e4" /><Relationship Type="http://schemas.openxmlformats.org/officeDocument/2006/relationships/theme" Target="/ppt/slideMasters/theme/theme1.xml" Id="Rccc471a45d124e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bb47244ad446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63fbe09e94e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dcc00f47a43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722c0f66c4f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5483b358d44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529f581f049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1f66c29a64f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729b7524f43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ABORR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ABORR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1 457 798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5 755 696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5 795 344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ANDERS DISCHLER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Børresen, Tvetermyra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923 379 738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