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6dda57b1bf41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bebbf86b834138"/>
  </p:sldMasterIdLst>
  <p:sldIdLst>
    <p:sldId xmlns:r="http://schemas.openxmlformats.org/officeDocument/2006/relationships" id="256" r:id="R34c9d85094034fb1"/>
    <p:sldId xmlns:r="http://schemas.openxmlformats.org/officeDocument/2006/relationships" id="257" r:id="R612c182dcc4c4398"/>
    <p:sldId xmlns:r="http://schemas.openxmlformats.org/officeDocument/2006/relationships" id="258" r:id="R3b5c2e7de5aa455f"/>
    <p:sldId xmlns:r="http://schemas.openxmlformats.org/officeDocument/2006/relationships" id="259" r:id="R76de1fd9093c4d8d"/>
    <p:sldId xmlns:r="http://schemas.openxmlformats.org/officeDocument/2006/relationships" id="260" r:id="R62dd3ca917a847cc"/>
    <p:sldId xmlns:r="http://schemas.openxmlformats.org/officeDocument/2006/relationships" id="261" r:id="R7ffee10fc00f44a5"/>
    <p:sldId xmlns:r="http://schemas.openxmlformats.org/officeDocument/2006/relationships" id="262" r:id="Raa422494f6cb41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bebbf86b834138" /><Relationship Type="http://schemas.openxmlformats.org/officeDocument/2006/relationships/slide" Target="/ppt/slides/slide1.xml" Id="R34c9d85094034fb1" /><Relationship Type="http://schemas.openxmlformats.org/officeDocument/2006/relationships/slide" Target="/ppt/slides/slide2.xml" Id="R612c182dcc4c4398" /><Relationship Type="http://schemas.openxmlformats.org/officeDocument/2006/relationships/slide" Target="/ppt/slides/slide3.xml" Id="R3b5c2e7de5aa455f" /><Relationship Type="http://schemas.openxmlformats.org/officeDocument/2006/relationships/slide" Target="/ppt/slides/slide4.xml" Id="R76de1fd9093c4d8d" /><Relationship Type="http://schemas.openxmlformats.org/officeDocument/2006/relationships/slide" Target="/ppt/slides/slide5.xml" Id="R62dd3ca917a847cc" /><Relationship Type="http://schemas.openxmlformats.org/officeDocument/2006/relationships/slide" Target="/ppt/slides/slide6.xml" Id="R7ffee10fc00f44a5" /><Relationship Type="http://schemas.openxmlformats.org/officeDocument/2006/relationships/slide" Target="/ppt/slides/slide7.xml" Id="Raa422494f6cb41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4033119dd41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b7f1e87d642a9" /><Relationship Type="http://schemas.openxmlformats.org/officeDocument/2006/relationships/theme" Target="/ppt/slideMasters/theme/theme1.xml" Id="R81a8ebd561a7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fb7f1e87d6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d85062a11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4ae9199bf48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eb335d70744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5a0c8d45748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72866df45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90a7ca0484a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3e4c89cf324e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WITH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HANNE WITH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With Bjørnstad, Parkveien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