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46b4c1bdb4a42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391b31e54d74064"/>
  </p:sldMasterIdLst>
  <p:sldIdLst>
    <p:sldId xmlns:r="http://schemas.openxmlformats.org/officeDocument/2006/relationships" id="256" r:id="R127c4b1becac4a11"/>
    <p:sldId xmlns:r="http://schemas.openxmlformats.org/officeDocument/2006/relationships" id="257" r:id="R77807b68a176466f"/>
    <p:sldId xmlns:r="http://schemas.openxmlformats.org/officeDocument/2006/relationships" id="258" r:id="R0a3596583b3a4c5c"/>
    <p:sldId xmlns:r="http://schemas.openxmlformats.org/officeDocument/2006/relationships" id="259" r:id="R211f396393b34c0a"/>
    <p:sldId xmlns:r="http://schemas.openxmlformats.org/officeDocument/2006/relationships" id="260" r:id="Rc5d04a9688664314"/>
    <p:sldId xmlns:r="http://schemas.openxmlformats.org/officeDocument/2006/relationships" id="261" r:id="R12646711169845f1"/>
    <p:sldId xmlns:r="http://schemas.openxmlformats.org/officeDocument/2006/relationships" id="262" r:id="R08a2e511e5b1436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91b31e54d74064" /><Relationship Type="http://schemas.openxmlformats.org/officeDocument/2006/relationships/slide" Target="/ppt/slides/slide1.xml" Id="R127c4b1becac4a11" /><Relationship Type="http://schemas.openxmlformats.org/officeDocument/2006/relationships/slide" Target="/ppt/slides/slide2.xml" Id="R77807b68a176466f" /><Relationship Type="http://schemas.openxmlformats.org/officeDocument/2006/relationships/slide" Target="/ppt/slides/slide3.xml" Id="R0a3596583b3a4c5c" /><Relationship Type="http://schemas.openxmlformats.org/officeDocument/2006/relationships/slide" Target="/ppt/slides/slide4.xml" Id="R211f396393b34c0a" /><Relationship Type="http://schemas.openxmlformats.org/officeDocument/2006/relationships/slide" Target="/ppt/slides/slide5.xml" Id="Rc5d04a9688664314" /><Relationship Type="http://schemas.openxmlformats.org/officeDocument/2006/relationships/slide" Target="/ppt/slides/slide6.xml" Id="R12646711169845f1" /><Relationship Type="http://schemas.openxmlformats.org/officeDocument/2006/relationships/slide" Target="/ppt/slides/slide7.xml" Id="R08a2e511e5b1436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c8a7bd3bae44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42c312ba5d42dc" /><Relationship Type="http://schemas.openxmlformats.org/officeDocument/2006/relationships/theme" Target="/ppt/slideMasters/theme/theme1.xml" Id="R4dfb6a292609483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942c312ba5d42d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97b6d32acb4ea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e0d37f29b842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1c9b5e582042e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a4b8de5f4c4cd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b70d9a49d74cc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8d5d10ba9c4e8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e72085524e48e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ALFANOR 19195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ALFANOR 19195 AS ble etablert [år] og holder til i Klavestadhaugen.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−2 710 475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13 353 567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404 337 258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416 524 538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LINDSTAD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Sandstadveien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1743 Klavestadhaugen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923 347 607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ALFANOR 19195 AS</a:t>
            </a:r>
          </a:p>
        </p:txBody>
      </p:sp>
    </p:spTree>
  </p:cSld>
  <p:clrMapOvr>
    <a:masterClrMapping xmlns:a="http://schemas.openxmlformats.org/drawingml/2006/main"/>
  </p:clrMapOvr>
</p:sld>
</file>