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142d045111c4d1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b2236d74ec94cc9"/>
  </p:sldMasterIdLst>
  <p:sldIdLst>
    <p:sldId xmlns:r="http://schemas.openxmlformats.org/officeDocument/2006/relationships" id="256" r:id="R3b101953f1aa46bc"/>
    <p:sldId xmlns:r="http://schemas.openxmlformats.org/officeDocument/2006/relationships" id="257" r:id="R2885da4308614df3"/>
    <p:sldId xmlns:r="http://schemas.openxmlformats.org/officeDocument/2006/relationships" id="258" r:id="R485331425992445d"/>
    <p:sldId xmlns:r="http://schemas.openxmlformats.org/officeDocument/2006/relationships" id="259" r:id="R3db8a00bf1df44f9"/>
    <p:sldId xmlns:r="http://schemas.openxmlformats.org/officeDocument/2006/relationships" id="260" r:id="R34ee04421d25416c"/>
    <p:sldId xmlns:r="http://schemas.openxmlformats.org/officeDocument/2006/relationships" id="261" r:id="R8e270cc833e1450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b2236d74ec94cc9" /><Relationship Type="http://schemas.openxmlformats.org/officeDocument/2006/relationships/slide" Target="/ppt/slides/slide1.xml" Id="R3b101953f1aa46bc" /><Relationship Type="http://schemas.openxmlformats.org/officeDocument/2006/relationships/slide" Target="/ppt/slides/slide2.xml" Id="R2885da4308614df3" /><Relationship Type="http://schemas.openxmlformats.org/officeDocument/2006/relationships/slide" Target="/ppt/slides/slide3.xml" Id="R485331425992445d" /><Relationship Type="http://schemas.openxmlformats.org/officeDocument/2006/relationships/slide" Target="/ppt/slides/slide4.xml" Id="R3db8a00bf1df44f9" /><Relationship Type="http://schemas.openxmlformats.org/officeDocument/2006/relationships/slide" Target="/ppt/slides/slide5.xml" Id="R34ee04421d25416c" /><Relationship Type="http://schemas.openxmlformats.org/officeDocument/2006/relationships/slide" Target="/ppt/slides/slide6.xml" Id="R8e270cc833e1450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a6a13eb546648e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0566f0cc2a4533" /><Relationship Type="http://schemas.openxmlformats.org/officeDocument/2006/relationships/theme" Target="/ppt/slideMasters/theme/theme1.xml" Id="Reed7650e12dd4bd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50566f0cc2a453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88d708dc5a42b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8a71e3156741f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10e837d6a9460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aaa65a60ad4ad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8a7ef07bbe40c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ca8f1440a04f0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ALFANOR 19195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ALFANOR 19195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ALFANOR 19195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ALFANOR 19195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ALFANOR 19195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ALFANOR 19195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Sandstadveien 25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1743 Klavestadhaugen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923 347 607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ALFANOR 19195 AS</a:t>
            </a:r>
          </a:p>
        </p:txBody>
      </p:sp>
    </p:spTree>
  </p:cSld>
  <p:clrMapOvr>
    <a:masterClrMapping xmlns:a="http://schemas.openxmlformats.org/drawingml/2006/main"/>
  </p:clrMapOvr>
</p:sld>
</file>