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af00f3a4c448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f7b7e3a644a6d"/>
  </p:sldMasterIdLst>
  <p:sldIdLst>
    <p:sldId xmlns:r="http://schemas.openxmlformats.org/officeDocument/2006/relationships" id="256" r:id="Rfa3441fbb9684f77"/>
    <p:sldId xmlns:r="http://schemas.openxmlformats.org/officeDocument/2006/relationships" id="257" r:id="Refc2353ad4204601"/>
    <p:sldId xmlns:r="http://schemas.openxmlformats.org/officeDocument/2006/relationships" id="258" r:id="Re6f6a8ead1784664"/>
    <p:sldId xmlns:r="http://schemas.openxmlformats.org/officeDocument/2006/relationships" id="259" r:id="Re75c3b9d468b4435"/>
    <p:sldId xmlns:r="http://schemas.openxmlformats.org/officeDocument/2006/relationships" id="260" r:id="R6584f6095bf34713"/>
    <p:sldId xmlns:r="http://schemas.openxmlformats.org/officeDocument/2006/relationships" id="261" r:id="R04a7281ebceb49f8"/>
    <p:sldId xmlns:r="http://schemas.openxmlformats.org/officeDocument/2006/relationships" id="262" r:id="Ree65a0622b44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f7b7e3a644a6d" /><Relationship Type="http://schemas.openxmlformats.org/officeDocument/2006/relationships/slide" Target="/ppt/slides/slide1.xml" Id="Rfa3441fbb9684f77" /><Relationship Type="http://schemas.openxmlformats.org/officeDocument/2006/relationships/slide" Target="/ppt/slides/slide2.xml" Id="Refc2353ad4204601" /><Relationship Type="http://schemas.openxmlformats.org/officeDocument/2006/relationships/slide" Target="/ppt/slides/slide3.xml" Id="Re6f6a8ead1784664" /><Relationship Type="http://schemas.openxmlformats.org/officeDocument/2006/relationships/slide" Target="/ppt/slides/slide4.xml" Id="Re75c3b9d468b4435" /><Relationship Type="http://schemas.openxmlformats.org/officeDocument/2006/relationships/slide" Target="/ppt/slides/slide5.xml" Id="R6584f6095bf34713" /><Relationship Type="http://schemas.openxmlformats.org/officeDocument/2006/relationships/slide" Target="/ppt/slides/slide6.xml" Id="R04a7281ebceb49f8" /><Relationship Type="http://schemas.openxmlformats.org/officeDocument/2006/relationships/slide" Target="/ppt/slides/slide7.xml" Id="Ree65a0622b44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68d6ba28241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6ecd76167490f" /><Relationship Type="http://schemas.openxmlformats.org/officeDocument/2006/relationships/theme" Target="/ppt/slideMasters/theme/theme1.xml" Id="Rc4ce5845545c40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c6ecd7616749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af2c0086b4f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e4d2a868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3fbcada894a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e2f2b35af45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51ce2d5c9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ab9173a51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ac2f05a9849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