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c2e56522da45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f89b61f0ba4fe5"/>
  </p:sldMasterIdLst>
  <p:sldIdLst>
    <p:sldId xmlns:r="http://schemas.openxmlformats.org/officeDocument/2006/relationships" id="256" r:id="Rf09b89bf0ef24e1c"/>
    <p:sldId xmlns:r="http://schemas.openxmlformats.org/officeDocument/2006/relationships" id="257" r:id="R6c4ab2c4121b4964"/>
    <p:sldId xmlns:r="http://schemas.openxmlformats.org/officeDocument/2006/relationships" id="258" r:id="Rc3681256929241db"/>
    <p:sldId xmlns:r="http://schemas.openxmlformats.org/officeDocument/2006/relationships" id="259" r:id="R4544ce1e244c4ccf"/>
    <p:sldId xmlns:r="http://schemas.openxmlformats.org/officeDocument/2006/relationships" id="260" r:id="R1c4567a0322f48f6"/>
    <p:sldId xmlns:r="http://schemas.openxmlformats.org/officeDocument/2006/relationships" id="261" r:id="R8ed47080bb4c49ff"/>
    <p:sldId xmlns:r="http://schemas.openxmlformats.org/officeDocument/2006/relationships" id="262" r:id="R7bf9005c6f194c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f89b61f0ba4fe5" /><Relationship Type="http://schemas.openxmlformats.org/officeDocument/2006/relationships/slide" Target="/ppt/slides/slide1.xml" Id="Rf09b89bf0ef24e1c" /><Relationship Type="http://schemas.openxmlformats.org/officeDocument/2006/relationships/slide" Target="/ppt/slides/slide2.xml" Id="R6c4ab2c4121b4964" /><Relationship Type="http://schemas.openxmlformats.org/officeDocument/2006/relationships/slide" Target="/ppt/slides/slide3.xml" Id="Rc3681256929241db" /><Relationship Type="http://schemas.openxmlformats.org/officeDocument/2006/relationships/slide" Target="/ppt/slides/slide4.xml" Id="R4544ce1e244c4ccf" /><Relationship Type="http://schemas.openxmlformats.org/officeDocument/2006/relationships/slide" Target="/ppt/slides/slide5.xml" Id="R1c4567a0322f48f6" /><Relationship Type="http://schemas.openxmlformats.org/officeDocument/2006/relationships/slide" Target="/ppt/slides/slide6.xml" Id="R8ed47080bb4c49ff" /><Relationship Type="http://schemas.openxmlformats.org/officeDocument/2006/relationships/slide" Target="/ppt/slides/slide7.xml" Id="R7bf9005c6f194c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652035c4f45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e0f3d485d4e3b" /><Relationship Type="http://schemas.openxmlformats.org/officeDocument/2006/relationships/theme" Target="/ppt/slideMasters/theme/theme1.xml" Id="Re682ec397fba4a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8e0f3d485d4e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109d2b04645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14aec4d2b41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0b3cb53af43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b289f9dcc4c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95d325ab345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17bd5c85041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af85794384e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KSP HOLDING AS ble etablert [år] og holder til i Våler I Østfold.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1 062 108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STADVEN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Stadven Pedersen, Borgaråsen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1592 Våler I Østfold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923 316 167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