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f4d6378c541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6172c91ed44c5"/>
  </p:sldMasterIdLst>
  <p:sldIdLst>
    <p:sldId xmlns:r="http://schemas.openxmlformats.org/officeDocument/2006/relationships" id="256" r:id="R24e788906d8b4675"/>
    <p:sldId xmlns:r="http://schemas.openxmlformats.org/officeDocument/2006/relationships" id="257" r:id="R7bea5d880b82453f"/>
    <p:sldId xmlns:r="http://schemas.openxmlformats.org/officeDocument/2006/relationships" id="258" r:id="Rb78d97c839904396"/>
    <p:sldId xmlns:r="http://schemas.openxmlformats.org/officeDocument/2006/relationships" id="259" r:id="Rdc5cc27637c14b2e"/>
    <p:sldId xmlns:r="http://schemas.openxmlformats.org/officeDocument/2006/relationships" id="260" r:id="Rb25148e154264272"/>
    <p:sldId xmlns:r="http://schemas.openxmlformats.org/officeDocument/2006/relationships" id="261" r:id="Rfc12119e725b4ac2"/>
    <p:sldId xmlns:r="http://schemas.openxmlformats.org/officeDocument/2006/relationships" id="262" r:id="R9f49aaeab557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6172c91ed44c5" /><Relationship Type="http://schemas.openxmlformats.org/officeDocument/2006/relationships/slide" Target="/ppt/slides/slide1.xml" Id="R24e788906d8b4675" /><Relationship Type="http://schemas.openxmlformats.org/officeDocument/2006/relationships/slide" Target="/ppt/slides/slide2.xml" Id="R7bea5d880b82453f" /><Relationship Type="http://schemas.openxmlformats.org/officeDocument/2006/relationships/slide" Target="/ppt/slides/slide3.xml" Id="Rb78d97c839904396" /><Relationship Type="http://schemas.openxmlformats.org/officeDocument/2006/relationships/slide" Target="/ppt/slides/slide4.xml" Id="Rdc5cc27637c14b2e" /><Relationship Type="http://schemas.openxmlformats.org/officeDocument/2006/relationships/slide" Target="/ppt/slides/slide5.xml" Id="Rb25148e154264272" /><Relationship Type="http://schemas.openxmlformats.org/officeDocument/2006/relationships/slide" Target="/ppt/slides/slide6.xml" Id="Rfc12119e725b4ac2" /><Relationship Type="http://schemas.openxmlformats.org/officeDocument/2006/relationships/slide" Target="/ppt/slides/slide7.xml" Id="R9f49aaeab557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09e0ab216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1d40d4f924928" /><Relationship Type="http://schemas.openxmlformats.org/officeDocument/2006/relationships/theme" Target="/ppt/slideMasters/theme/theme1.xml" Id="R62477cc3e98e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1d40d4f9249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a967a41b34b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814b91ba742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1d95751d74c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be84ba4aa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c799ecf8543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d65afb32c40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0911db54b44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SOFICA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HENRY BRATTEBERG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Bratteberg, Frydenbølien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