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ad9b60386c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56076e94f14099"/>
  </p:sldMasterIdLst>
  <p:sldIdLst>
    <p:sldId xmlns:r="http://schemas.openxmlformats.org/officeDocument/2006/relationships" id="256" r:id="R679a34be31ae47e3"/>
    <p:sldId xmlns:r="http://schemas.openxmlformats.org/officeDocument/2006/relationships" id="257" r:id="Ra1abf390aef8485e"/>
    <p:sldId xmlns:r="http://schemas.openxmlformats.org/officeDocument/2006/relationships" id="258" r:id="Rdd67f3a15cca4bf4"/>
    <p:sldId xmlns:r="http://schemas.openxmlformats.org/officeDocument/2006/relationships" id="259" r:id="Rd60cc06db6e34e24"/>
    <p:sldId xmlns:r="http://schemas.openxmlformats.org/officeDocument/2006/relationships" id="260" r:id="R1829e5ea0b23431f"/>
    <p:sldId xmlns:r="http://schemas.openxmlformats.org/officeDocument/2006/relationships" id="261" r:id="Rc563bb61e67a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6076e94f14099" /><Relationship Type="http://schemas.openxmlformats.org/officeDocument/2006/relationships/slide" Target="/ppt/slides/slide1.xml" Id="R679a34be31ae47e3" /><Relationship Type="http://schemas.openxmlformats.org/officeDocument/2006/relationships/slide" Target="/ppt/slides/slide2.xml" Id="Ra1abf390aef8485e" /><Relationship Type="http://schemas.openxmlformats.org/officeDocument/2006/relationships/slide" Target="/ppt/slides/slide3.xml" Id="Rdd67f3a15cca4bf4" /><Relationship Type="http://schemas.openxmlformats.org/officeDocument/2006/relationships/slide" Target="/ppt/slides/slide4.xml" Id="Rd60cc06db6e34e24" /><Relationship Type="http://schemas.openxmlformats.org/officeDocument/2006/relationships/slide" Target="/ppt/slides/slide5.xml" Id="R1829e5ea0b23431f" /><Relationship Type="http://schemas.openxmlformats.org/officeDocument/2006/relationships/slide" Target="/ppt/slides/slide6.xml" Id="Rc563bb61e67a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a3182044947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d2d7c8f93416a" /><Relationship Type="http://schemas.openxmlformats.org/officeDocument/2006/relationships/theme" Target="/ppt/slideMasters/theme/theme1.xml" Id="R719720eb01e34b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d2d7c8f9341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40ba4dbc6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b5d7c2478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83f380b41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5fb18fefc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1f7d72f87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390f07752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