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ab2c1c035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7488a103e9446d"/>
  </p:sldMasterIdLst>
  <p:sldIdLst>
    <p:sldId xmlns:r="http://schemas.openxmlformats.org/officeDocument/2006/relationships" id="256" r:id="R1053249a4cd947ec"/>
    <p:sldId xmlns:r="http://schemas.openxmlformats.org/officeDocument/2006/relationships" id="257" r:id="Rcccd2836e3784575"/>
    <p:sldId xmlns:r="http://schemas.openxmlformats.org/officeDocument/2006/relationships" id="258" r:id="R3d93db2e22c64ad6"/>
    <p:sldId xmlns:r="http://schemas.openxmlformats.org/officeDocument/2006/relationships" id="259" r:id="R3137ed01987b4724"/>
    <p:sldId xmlns:r="http://schemas.openxmlformats.org/officeDocument/2006/relationships" id="260" r:id="Rc62d53121a9c494f"/>
    <p:sldId xmlns:r="http://schemas.openxmlformats.org/officeDocument/2006/relationships" id="261" r:id="Re815ec939785408e"/>
    <p:sldId xmlns:r="http://schemas.openxmlformats.org/officeDocument/2006/relationships" id="262" r:id="Rc8e72a511dd7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488a103e9446d" /><Relationship Type="http://schemas.openxmlformats.org/officeDocument/2006/relationships/slide" Target="/ppt/slides/slide1.xml" Id="R1053249a4cd947ec" /><Relationship Type="http://schemas.openxmlformats.org/officeDocument/2006/relationships/slide" Target="/ppt/slides/slide2.xml" Id="Rcccd2836e3784575" /><Relationship Type="http://schemas.openxmlformats.org/officeDocument/2006/relationships/slide" Target="/ppt/slides/slide3.xml" Id="R3d93db2e22c64ad6" /><Relationship Type="http://schemas.openxmlformats.org/officeDocument/2006/relationships/slide" Target="/ppt/slides/slide4.xml" Id="R3137ed01987b4724" /><Relationship Type="http://schemas.openxmlformats.org/officeDocument/2006/relationships/slide" Target="/ppt/slides/slide5.xml" Id="Rc62d53121a9c494f" /><Relationship Type="http://schemas.openxmlformats.org/officeDocument/2006/relationships/slide" Target="/ppt/slides/slide6.xml" Id="Re815ec939785408e" /><Relationship Type="http://schemas.openxmlformats.org/officeDocument/2006/relationships/slide" Target="/ppt/slides/slide7.xml" Id="Rc8e72a511dd7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00ab13729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bd0098e0246d1" /><Relationship Type="http://schemas.openxmlformats.org/officeDocument/2006/relationships/theme" Target="/ppt/slideMasters/theme/theme1.xml" Id="Re9abef870e08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bd0098e02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fab1776d6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5f60f79046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241bb2264f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da6ab7315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f125bed16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ff3b1d82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df14e3cc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PARTNERS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6 383 975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 –  19,4 %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TROVÅG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HADDAL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923 187 510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