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096606909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78ca509bd44ca"/>
  </p:sldMasterIdLst>
  <p:sldIdLst>
    <p:sldId xmlns:r="http://schemas.openxmlformats.org/officeDocument/2006/relationships" id="256" r:id="Re8d035b937e24e38"/>
    <p:sldId xmlns:r="http://schemas.openxmlformats.org/officeDocument/2006/relationships" id="257" r:id="R47e76a823f6d4630"/>
    <p:sldId xmlns:r="http://schemas.openxmlformats.org/officeDocument/2006/relationships" id="258" r:id="R398e8062c1a44ebc"/>
    <p:sldId xmlns:r="http://schemas.openxmlformats.org/officeDocument/2006/relationships" id="259" r:id="R3176046d39cd412f"/>
    <p:sldId xmlns:r="http://schemas.openxmlformats.org/officeDocument/2006/relationships" id="260" r:id="Rd33a7a6425b84c06"/>
    <p:sldId xmlns:r="http://schemas.openxmlformats.org/officeDocument/2006/relationships" id="261" r:id="R0e6ef4128d3140fd"/>
    <p:sldId xmlns:r="http://schemas.openxmlformats.org/officeDocument/2006/relationships" id="262" r:id="R5c0ca5400491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78ca509bd44ca" /><Relationship Type="http://schemas.openxmlformats.org/officeDocument/2006/relationships/slide" Target="/ppt/slides/slide1.xml" Id="Re8d035b937e24e38" /><Relationship Type="http://schemas.openxmlformats.org/officeDocument/2006/relationships/slide" Target="/ppt/slides/slide2.xml" Id="R47e76a823f6d4630" /><Relationship Type="http://schemas.openxmlformats.org/officeDocument/2006/relationships/slide" Target="/ppt/slides/slide3.xml" Id="R398e8062c1a44ebc" /><Relationship Type="http://schemas.openxmlformats.org/officeDocument/2006/relationships/slide" Target="/ppt/slides/slide4.xml" Id="R3176046d39cd412f" /><Relationship Type="http://schemas.openxmlformats.org/officeDocument/2006/relationships/slide" Target="/ppt/slides/slide5.xml" Id="Rd33a7a6425b84c06" /><Relationship Type="http://schemas.openxmlformats.org/officeDocument/2006/relationships/slide" Target="/ppt/slides/slide6.xml" Id="R0e6ef4128d3140fd" /><Relationship Type="http://schemas.openxmlformats.org/officeDocument/2006/relationships/slide" Target="/ppt/slides/slide7.xml" Id="R5c0ca5400491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e64dc3044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7100d078467f" /><Relationship Type="http://schemas.openxmlformats.org/officeDocument/2006/relationships/theme" Target="/ppt/slideMasters/theme/theme1.xml" Id="R7a452c02e11d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27100d078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76550a81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13381204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3542a4bc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ab61b1e4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56f7241e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3d67beb9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3b7b2033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