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12fc2df5cd44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0d528f343f490f"/>
  </p:sldMasterIdLst>
  <p:sldIdLst>
    <p:sldId xmlns:r="http://schemas.openxmlformats.org/officeDocument/2006/relationships" id="256" r:id="R0224b3bbc32f4477"/>
    <p:sldId xmlns:r="http://schemas.openxmlformats.org/officeDocument/2006/relationships" id="257" r:id="Rfcb4c3b7a71b45ed"/>
    <p:sldId xmlns:r="http://schemas.openxmlformats.org/officeDocument/2006/relationships" id="258" r:id="R63400fc7747740ea"/>
    <p:sldId xmlns:r="http://schemas.openxmlformats.org/officeDocument/2006/relationships" id="259" r:id="R6a9aa8a5da474c19"/>
    <p:sldId xmlns:r="http://schemas.openxmlformats.org/officeDocument/2006/relationships" id="260" r:id="R30bcaa3764084a17"/>
    <p:sldId xmlns:r="http://schemas.openxmlformats.org/officeDocument/2006/relationships" id="261" r:id="R7a2a7c18ee844e59"/>
    <p:sldId xmlns:r="http://schemas.openxmlformats.org/officeDocument/2006/relationships" id="262" r:id="R9bcb956194e549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d528f343f490f" /><Relationship Type="http://schemas.openxmlformats.org/officeDocument/2006/relationships/slide" Target="/ppt/slides/slide1.xml" Id="R0224b3bbc32f4477" /><Relationship Type="http://schemas.openxmlformats.org/officeDocument/2006/relationships/slide" Target="/ppt/slides/slide2.xml" Id="Rfcb4c3b7a71b45ed" /><Relationship Type="http://schemas.openxmlformats.org/officeDocument/2006/relationships/slide" Target="/ppt/slides/slide3.xml" Id="R63400fc7747740ea" /><Relationship Type="http://schemas.openxmlformats.org/officeDocument/2006/relationships/slide" Target="/ppt/slides/slide4.xml" Id="R6a9aa8a5da474c19" /><Relationship Type="http://schemas.openxmlformats.org/officeDocument/2006/relationships/slide" Target="/ppt/slides/slide5.xml" Id="R30bcaa3764084a17" /><Relationship Type="http://schemas.openxmlformats.org/officeDocument/2006/relationships/slide" Target="/ppt/slides/slide6.xml" Id="R7a2a7c18ee844e59" /><Relationship Type="http://schemas.openxmlformats.org/officeDocument/2006/relationships/slide" Target="/ppt/slides/slide7.xml" Id="R9bcb956194e549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5d34725cf4a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22a9a604f4b1e" /><Relationship Type="http://schemas.openxmlformats.org/officeDocument/2006/relationships/theme" Target="/ppt/slideMasters/theme/theme1.xml" Id="R1061a7d2d2d148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422a9a604f4b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310fc067746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3ebcb986d44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23b91a2ab41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4cc402ac745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80256c6df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6620637f849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37953a36549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63 885 860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581 315 917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709 248 830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923 118 918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