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64d20b2b3a42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509ea21c2b4115"/>
  </p:sldMasterIdLst>
  <p:sldIdLst>
    <p:sldId xmlns:r="http://schemas.openxmlformats.org/officeDocument/2006/relationships" id="256" r:id="R525a75830da14ba3"/>
    <p:sldId xmlns:r="http://schemas.openxmlformats.org/officeDocument/2006/relationships" id="257" r:id="Re2a299f545ed461e"/>
    <p:sldId xmlns:r="http://schemas.openxmlformats.org/officeDocument/2006/relationships" id="258" r:id="R6f6257f313474705"/>
    <p:sldId xmlns:r="http://schemas.openxmlformats.org/officeDocument/2006/relationships" id="259" r:id="R218fb22dc6e34415"/>
    <p:sldId xmlns:r="http://schemas.openxmlformats.org/officeDocument/2006/relationships" id="260" r:id="Ra3e728dc7e284f81"/>
    <p:sldId xmlns:r="http://schemas.openxmlformats.org/officeDocument/2006/relationships" id="261" r:id="Re58ef0203a9149b9"/>
    <p:sldId xmlns:r="http://schemas.openxmlformats.org/officeDocument/2006/relationships" id="262" r:id="R0a9c38b7dc9044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509ea21c2b4115" /><Relationship Type="http://schemas.openxmlformats.org/officeDocument/2006/relationships/slide" Target="/ppt/slides/slide1.xml" Id="R525a75830da14ba3" /><Relationship Type="http://schemas.openxmlformats.org/officeDocument/2006/relationships/slide" Target="/ppt/slides/slide2.xml" Id="Re2a299f545ed461e" /><Relationship Type="http://schemas.openxmlformats.org/officeDocument/2006/relationships/slide" Target="/ppt/slides/slide3.xml" Id="R6f6257f313474705" /><Relationship Type="http://schemas.openxmlformats.org/officeDocument/2006/relationships/slide" Target="/ppt/slides/slide4.xml" Id="R218fb22dc6e34415" /><Relationship Type="http://schemas.openxmlformats.org/officeDocument/2006/relationships/slide" Target="/ppt/slides/slide5.xml" Id="Ra3e728dc7e284f81" /><Relationship Type="http://schemas.openxmlformats.org/officeDocument/2006/relationships/slide" Target="/ppt/slides/slide6.xml" Id="Re58ef0203a9149b9" /><Relationship Type="http://schemas.openxmlformats.org/officeDocument/2006/relationships/slide" Target="/ppt/slides/slide7.xml" Id="R0a9c38b7dc9044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7140e68b9749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9f6f4bead41f4" /><Relationship Type="http://schemas.openxmlformats.org/officeDocument/2006/relationships/theme" Target="/ppt/slideMasters/theme/theme1.xml" Id="R60fdf0e218d949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59f6f4bead41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c2ad3b9f046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61a7c318d46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a862efa844f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63081e9c24b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772ff6b4240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ca666b43c4f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8bc0271474e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AIDER KONSERN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KONSERN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12 449 000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−37 774 000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−52 063 000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881 116 000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3 307 752 000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923 090 029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