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d25275f65649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c80ace13684bb1"/>
  </p:sldMasterIdLst>
  <p:sldIdLst>
    <p:sldId xmlns:r="http://schemas.openxmlformats.org/officeDocument/2006/relationships" id="256" r:id="Rb174ad268e3f4591"/>
    <p:sldId xmlns:r="http://schemas.openxmlformats.org/officeDocument/2006/relationships" id="257" r:id="R40f788659ead4938"/>
    <p:sldId xmlns:r="http://schemas.openxmlformats.org/officeDocument/2006/relationships" id="258" r:id="R96be61c280c644e0"/>
    <p:sldId xmlns:r="http://schemas.openxmlformats.org/officeDocument/2006/relationships" id="259" r:id="Ra313dd7878a84f96"/>
    <p:sldId xmlns:r="http://schemas.openxmlformats.org/officeDocument/2006/relationships" id="260" r:id="R59d2f1953fc246be"/>
    <p:sldId xmlns:r="http://schemas.openxmlformats.org/officeDocument/2006/relationships" id="261" r:id="Rb5ccefb9d88b4ba7"/>
    <p:sldId xmlns:r="http://schemas.openxmlformats.org/officeDocument/2006/relationships" id="262" r:id="R15ac9e38be8443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80ace13684bb1" /><Relationship Type="http://schemas.openxmlformats.org/officeDocument/2006/relationships/slide" Target="/ppt/slides/slide1.xml" Id="Rb174ad268e3f4591" /><Relationship Type="http://schemas.openxmlformats.org/officeDocument/2006/relationships/slide" Target="/ppt/slides/slide2.xml" Id="R40f788659ead4938" /><Relationship Type="http://schemas.openxmlformats.org/officeDocument/2006/relationships/slide" Target="/ppt/slides/slide3.xml" Id="R96be61c280c644e0" /><Relationship Type="http://schemas.openxmlformats.org/officeDocument/2006/relationships/slide" Target="/ppt/slides/slide4.xml" Id="Ra313dd7878a84f96" /><Relationship Type="http://schemas.openxmlformats.org/officeDocument/2006/relationships/slide" Target="/ppt/slides/slide5.xml" Id="R59d2f1953fc246be" /><Relationship Type="http://schemas.openxmlformats.org/officeDocument/2006/relationships/slide" Target="/ppt/slides/slide6.xml" Id="Rb5ccefb9d88b4ba7" /><Relationship Type="http://schemas.openxmlformats.org/officeDocument/2006/relationships/slide" Target="/ppt/slides/slide7.xml" Id="R15ac9e38be8443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2da1f770149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72c252008421a" /><Relationship Type="http://schemas.openxmlformats.org/officeDocument/2006/relationships/theme" Target="/ppt/slideMasters/theme/theme1.xml" Id="Rf4c9570490b34b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072c25200842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ab4d6467d4b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295338be741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29992ccb0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e16ba337449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04589bde74e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ed3779b2648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a4a4b150f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8 081 529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8 039 940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6 361 677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5 449 388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14 615 994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923 070 559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