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de933b3d5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293d50b884e88"/>
  </p:sldMasterIdLst>
  <p:sldIdLst>
    <p:sldId xmlns:r="http://schemas.openxmlformats.org/officeDocument/2006/relationships" id="256" r:id="R8037fc8b6a1d46d4"/>
    <p:sldId xmlns:r="http://schemas.openxmlformats.org/officeDocument/2006/relationships" id="257" r:id="Rf11f351762ba4578"/>
    <p:sldId xmlns:r="http://schemas.openxmlformats.org/officeDocument/2006/relationships" id="258" r:id="R2e1f26bc1a3944cc"/>
    <p:sldId xmlns:r="http://schemas.openxmlformats.org/officeDocument/2006/relationships" id="259" r:id="R2ab7b28ee5da46ab"/>
    <p:sldId xmlns:r="http://schemas.openxmlformats.org/officeDocument/2006/relationships" id="260" r:id="Rf6d3659ae920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293d50b884e88" /><Relationship Type="http://schemas.openxmlformats.org/officeDocument/2006/relationships/slide" Target="/ppt/slides/slide1.xml" Id="R8037fc8b6a1d46d4" /><Relationship Type="http://schemas.openxmlformats.org/officeDocument/2006/relationships/slide" Target="/ppt/slides/slide2.xml" Id="Rf11f351762ba4578" /><Relationship Type="http://schemas.openxmlformats.org/officeDocument/2006/relationships/slide" Target="/ppt/slides/slide3.xml" Id="R2e1f26bc1a3944cc" /><Relationship Type="http://schemas.openxmlformats.org/officeDocument/2006/relationships/slide" Target="/ppt/slides/slide4.xml" Id="R2ab7b28ee5da46ab" /><Relationship Type="http://schemas.openxmlformats.org/officeDocument/2006/relationships/slide" Target="/ppt/slides/slide5.xml" Id="Rf6d3659ae920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9155c76a5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e97e235cc4ddd" /><Relationship Type="http://schemas.openxmlformats.org/officeDocument/2006/relationships/theme" Target="/ppt/slideMasters/theme/theme1.xml" Id="Ra1bfaa47c274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e97e235cc4d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d4d69e119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1696c942a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34baf9be9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e5ba26e443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49b5e38d045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6A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6A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923 061 916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