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9728425a4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cb94e1b194e2e"/>
  </p:sldMasterIdLst>
  <p:sldIdLst>
    <p:sldId xmlns:r="http://schemas.openxmlformats.org/officeDocument/2006/relationships" id="256" r:id="Re0e0cb501d524f77"/>
    <p:sldId xmlns:r="http://schemas.openxmlformats.org/officeDocument/2006/relationships" id="257" r:id="R04e540bf2b6f4dfa"/>
    <p:sldId xmlns:r="http://schemas.openxmlformats.org/officeDocument/2006/relationships" id="258" r:id="R72218d9495b745a8"/>
    <p:sldId xmlns:r="http://schemas.openxmlformats.org/officeDocument/2006/relationships" id="259" r:id="R27e657d211bc4245"/>
    <p:sldId xmlns:r="http://schemas.openxmlformats.org/officeDocument/2006/relationships" id="260" r:id="Rb23f165669c6450e"/>
    <p:sldId xmlns:r="http://schemas.openxmlformats.org/officeDocument/2006/relationships" id="261" r:id="R7d211789645b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cb94e1b194e2e" /><Relationship Type="http://schemas.openxmlformats.org/officeDocument/2006/relationships/slide" Target="/ppt/slides/slide1.xml" Id="Re0e0cb501d524f77" /><Relationship Type="http://schemas.openxmlformats.org/officeDocument/2006/relationships/slide" Target="/ppt/slides/slide2.xml" Id="R04e540bf2b6f4dfa" /><Relationship Type="http://schemas.openxmlformats.org/officeDocument/2006/relationships/slide" Target="/ppt/slides/slide3.xml" Id="R72218d9495b745a8" /><Relationship Type="http://schemas.openxmlformats.org/officeDocument/2006/relationships/slide" Target="/ppt/slides/slide4.xml" Id="R27e657d211bc4245" /><Relationship Type="http://schemas.openxmlformats.org/officeDocument/2006/relationships/slide" Target="/ppt/slides/slide5.xml" Id="Rb23f165669c6450e" /><Relationship Type="http://schemas.openxmlformats.org/officeDocument/2006/relationships/slide" Target="/ppt/slides/slide6.xml" Id="R7d211789645b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3891cef01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abffc1ff41da" /><Relationship Type="http://schemas.openxmlformats.org/officeDocument/2006/relationships/theme" Target="/ppt/slideMasters/theme/theme1.xml" Id="Rf0beffad8b26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cabffc1ff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1da45887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3bce52c6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b8e69579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d7d3cded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38f54b23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f27ecdcac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