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adcbe18b0c40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f05ecea9454c8d"/>
  </p:sldMasterIdLst>
  <p:sldIdLst>
    <p:sldId xmlns:r="http://schemas.openxmlformats.org/officeDocument/2006/relationships" id="256" r:id="Ree7a50e3f225439d"/>
    <p:sldId xmlns:r="http://schemas.openxmlformats.org/officeDocument/2006/relationships" id="257" r:id="R91626632913d4583"/>
    <p:sldId xmlns:r="http://schemas.openxmlformats.org/officeDocument/2006/relationships" id="258" r:id="Rda1e5dcdd44f4d6f"/>
    <p:sldId xmlns:r="http://schemas.openxmlformats.org/officeDocument/2006/relationships" id="259" r:id="Rca4a97ea5cd94e68"/>
    <p:sldId xmlns:r="http://schemas.openxmlformats.org/officeDocument/2006/relationships" id="260" r:id="R6a06ec00a4f0487f"/>
    <p:sldId xmlns:r="http://schemas.openxmlformats.org/officeDocument/2006/relationships" id="261" r:id="R6771773a646b4450"/>
    <p:sldId xmlns:r="http://schemas.openxmlformats.org/officeDocument/2006/relationships" id="262" r:id="R9a93553635dc4e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05ecea9454c8d" /><Relationship Type="http://schemas.openxmlformats.org/officeDocument/2006/relationships/slide" Target="/ppt/slides/slide1.xml" Id="Ree7a50e3f225439d" /><Relationship Type="http://schemas.openxmlformats.org/officeDocument/2006/relationships/slide" Target="/ppt/slides/slide2.xml" Id="R91626632913d4583" /><Relationship Type="http://schemas.openxmlformats.org/officeDocument/2006/relationships/slide" Target="/ppt/slides/slide3.xml" Id="Rda1e5dcdd44f4d6f" /><Relationship Type="http://schemas.openxmlformats.org/officeDocument/2006/relationships/slide" Target="/ppt/slides/slide4.xml" Id="Rca4a97ea5cd94e68" /><Relationship Type="http://schemas.openxmlformats.org/officeDocument/2006/relationships/slide" Target="/ppt/slides/slide5.xml" Id="R6a06ec00a4f0487f" /><Relationship Type="http://schemas.openxmlformats.org/officeDocument/2006/relationships/slide" Target="/ppt/slides/slide6.xml" Id="R6771773a646b4450" /><Relationship Type="http://schemas.openxmlformats.org/officeDocument/2006/relationships/slide" Target="/ppt/slides/slide7.xml" Id="R9a93553635dc4e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de1aafd7a4a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7725a701f45a3" /><Relationship Type="http://schemas.openxmlformats.org/officeDocument/2006/relationships/theme" Target="/ppt/slideMasters/theme/theme1.xml" Id="R235fc93ff71040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47725a701f45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81d1f3e5546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00d0626b547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e4aae2a2645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c506888c640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78d4224394a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5f7f2bbef43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2306f737f45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 INVEST AS ble etablert [år] og holder til i Kolsås.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24 806 769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26 348 423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ABRAHAMSEN NINA C RUGAAS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Blekksoppgrenda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1352 Kolsås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922 844 623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