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d558d313b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225fc524f463a"/>
  </p:sldMasterIdLst>
  <p:sldIdLst>
    <p:sldId xmlns:r="http://schemas.openxmlformats.org/officeDocument/2006/relationships" id="256" r:id="Rb991e58de0ca4bda"/>
    <p:sldId xmlns:r="http://schemas.openxmlformats.org/officeDocument/2006/relationships" id="257" r:id="R45706f81cd8341e8"/>
    <p:sldId xmlns:r="http://schemas.openxmlformats.org/officeDocument/2006/relationships" id="258" r:id="R6c82f79069224c55"/>
    <p:sldId xmlns:r="http://schemas.openxmlformats.org/officeDocument/2006/relationships" id="259" r:id="Rc52174a6e73c4b74"/>
    <p:sldId xmlns:r="http://schemas.openxmlformats.org/officeDocument/2006/relationships" id="260" r:id="Rc5b41bf097c94a35"/>
    <p:sldId xmlns:r="http://schemas.openxmlformats.org/officeDocument/2006/relationships" id="261" r:id="Rc85c11b1b3ab4c9b"/>
    <p:sldId xmlns:r="http://schemas.openxmlformats.org/officeDocument/2006/relationships" id="262" r:id="Raa2876e63b0d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225fc524f463a" /><Relationship Type="http://schemas.openxmlformats.org/officeDocument/2006/relationships/slide" Target="/ppt/slides/slide1.xml" Id="Rb991e58de0ca4bda" /><Relationship Type="http://schemas.openxmlformats.org/officeDocument/2006/relationships/slide" Target="/ppt/slides/slide2.xml" Id="R45706f81cd8341e8" /><Relationship Type="http://schemas.openxmlformats.org/officeDocument/2006/relationships/slide" Target="/ppt/slides/slide3.xml" Id="R6c82f79069224c55" /><Relationship Type="http://schemas.openxmlformats.org/officeDocument/2006/relationships/slide" Target="/ppt/slides/slide4.xml" Id="Rc52174a6e73c4b74" /><Relationship Type="http://schemas.openxmlformats.org/officeDocument/2006/relationships/slide" Target="/ppt/slides/slide5.xml" Id="Rc5b41bf097c94a35" /><Relationship Type="http://schemas.openxmlformats.org/officeDocument/2006/relationships/slide" Target="/ppt/slides/slide6.xml" Id="Rc85c11b1b3ab4c9b" /><Relationship Type="http://schemas.openxmlformats.org/officeDocument/2006/relationships/slide" Target="/ppt/slides/slide7.xml" Id="Raa2876e63b0d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2662334c0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7c11b5b7943f8" /><Relationship Type="http://schemas.openxmlformats.org/officeDocument/2006/relationships/theme" Target="/ppt/slideMasters/theme/theme1.xml" Id="Rbfe9f9b1216d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7c11b5b79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72ee04f6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1675429f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f2d3ec5b9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2b8a16cb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fecd2d83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becc6c4b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02c340df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