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93bfc670c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834e4e37e4376"/>
  </p:sldMasterIdLst>
  <p:sldIdLst>
    <p:sldId xmlns:r="http://schemas.openxmlformats.org/officeDocument/2006/relationships" id="256" r:id="R162e0295b9794e34"/>
    <p:sldId xmlns:r="http://schemas.openxmlformats.org/officeDocument/2006/relationships" id="257" r:id="R6004c17fca334a7c"/>
    <p:sldId xmlns:r="http://schemas.openxmlformats.org/officeDocument/2006/relationships" id="258" r:id="R7a4258944e234929"/>
    <p:sldId xmlns:r="http://schemas.openxmlformats.org/officeDocument/2006/relationships" id="259" r:id="Rf501e7d7efb54d86"/>
    <p:sldId xmlns:r="http://schemas.openxmlformats.org/officeDocument/2006/relationships" id="260" r:id="R9cb8f8131d364f97"/>
    <p:sldId xmlns:r="http://schemas.openxmlformats.org/officeDocument/2006/relationships" id="261" r:id="Raeea51e98b58449f"/>
    <p:sldId xmlns:r="http://schemas.openxmlformats.org/officeDocument/2006/relationships" id="262" r:id="Rb9b36d6eab14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34e4e37e4376" /><Relationship Type="http://schemas.openxmlformats.org/officeDocument/2006/relationships/slide" Target="/ppt/slides/slide1.xml" Id="R162e0295b9794e34" /><Relationship Type="http://schemas.openxmlformats.org/officeDocument/2006/relationships/slide" Target="/ppt/slides/slide2.xml" Id="R6004c17fca334a7c" /><Relationship Type="http://schemas.openxmlformats.org/officeDocument/2006/relationships/slide" Target="/ppt/slides/slide3.xml" Id="R7a4258944e234929" /><Relationship Type="http://schemas.openxmlformats.org/officeDocument/2006/relationships/slide" Target="/ppt/slides/slide4.xml" Id="Rf501e7d7efb54d86" /><Relationship Type="http://schemas.openxmlformats.org/officeDocument/2006/relationships/slide" Target="/ppt/slides/slide5.xml" Id="R9cb8f8131d364f97" /><Relationship Type="http://schemas.openxmlformats.org/officeDocument/2006/relationships/slide" Target="/ppt/slides/slide6.xml" Id="Raeea51e98b58449f" /><Relationship Type="http://schemas.openxmlformats.org/officeDocument/2006/relationships/slide" Target="/ppt/slides/slide7.xml" Id="Rb9b36d6eab14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e244e9baa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bdc084d5049f2" /><Relationship Type="http://schemas.openxmlformats.org/officeDocument/2006/relationships/theme" Target="/ppt/slideMasters/theme/theme1.xml" Id="Rf097f9dfc7fa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bdc084d50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4f2fd03c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83a37f115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9b88d69e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c184bfbf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f3f08cb0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41a2f732c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50fe663d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