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6cb26bf3345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85e3203b24f11"/>
  </p:sldMasterIdLst>
  <p:sldIdLst>
    <p:sldId xmlns:r="http://schemas.openxmlformats.org/officeDocument/2006/relationships" id="256" r:id="R60556a9342604e42"/>
    <p:sldId xmlns:r="http://schemas.openxmlformats.org/officeDocument/2006/relationships" id="257" r:id="R3fb70b3d4bad4d92"/>
    <p:sldId xmlns:r="http://schemas.openxmlformats.org/officeDocument/2006/relationships" id="258" r:id="Rdc162c52f10f43ab"/>
    <p:sldId xmlns:r="http://schemas.openxmlformats.org/officeDocument/2006/relationships" id="259" r:id="R0b339d2452f84201"/>
    <p:sldId xmlns:r="http://schemas.openxmlformats.org/officeDocument/2006/relationships" id="260" r:id="R1c431c49658f401d"/>
    <p:sldId xmlns:r="http://schemas.openxmlformats.org/officeDocument/2006/relationships" id="261" r:id="R1a7dc610e354414b"/>
    <p:sldId xmlns:r="http://schemas.openxmlformats.org/officeDocument/2006/relationships" id="262" r:id="Re702d37a8b6541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85e3203b24f11" /><Relationship Type="http://schemas.openxmlformats.org/officeDocument/2006/relationships/slide" Target="/ppt/slides/slide1.xml" Id="R60556a9342604e42" /><Relationship Type="http://schemas.openxmlformats.org/officeDocument/2006/relationships/slide" Target="/ppt/slides/slide2.xml" Id="R3fb70b3d4bad4d92" /><Relationship Type="http://schemas.openxmlformats.org/officeDocument/2006/relationships/slide" Target="/ppt/slides/slide3.xml" Id="Rdc162c52f10f43ab" /><Relationship Type="http://schemas.openxmlformats.org/officeDocument/2006/relationships/slide" Target="/ppt/slides/slide4.xml" Id="R0b339d2452f84201" /><Relationship Type="http://schemas.openxmlformats.org/officeDocument/2006/relationships/slide" Target="/ppt/slides/slide5.xml" Id="R1c431c49658f401d" /><Relationship Type="http://schemas.openxmlformats.org/officeDocument/2006/relationships/slide" Target="/ppt/slides/slide6.xml" Id="R1a7dc610e354414b" /><Relationship Type="http://schemas.openxmlformats.org/officeDocument/2006/relationships/slide" Target="/ppt/slides/slide7.xml" Id="Re702d37a8b6541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ed747426d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7ccd733984fe5" /><Relationship Type="http://schemas.openxmlformats.org/officeDocument/2006/relationships/theme" Target="/ppt/slideMasters/theme/theme1.xml" Id="R96ef12a5437946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37ccd73398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ed0a4d10d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99edc2973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b7b6d8d75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a246688e3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bef19fa174f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a05c51346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777b3a2a9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CHRAMBJØRN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AMBJÖRN-CHRISTIANSEN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Ambjörn-Christiansen, Tistilveien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922 749 981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CHRAMBJØRN AS</a:t>
            </a:r>
          </a:p>
        </p:txBody>
      </p:sp>
    </p:spTree>
  </p:cSld>
  <p:clrMapOvr>
    <a:masterClrMapping xmlns:a="http://schemas.openxmlformats.org/drawingml/2006/main"/>
  </p:clrMapOvr>
</p:sld>
</file>